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5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8150225" y="3034665"/>
            <a:ext cx="3617595" cy="361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567023C-E2B8-480E-B58F-2458F0FFA16B}"/>
</file>

<file path=customXml/itemProps2.xml><?xml version="1.0" encoding="utf-8"?>
<ds:datastoreItem xmlns:ds="http://schemas.openxmlformats.org/officeDocument/2006/customXml" ds:itemID="{5DEA2CC1-48CB-4DA5-A001-D25872B1426B}"/>
</file>

<file path=customXml/itemProps3.xml><?xml version="1.0" encoding="utf-8"?>
<ds:datastoreItem xmlns:ds="http://schemas.openxmlformats.org/officeDocument/2006/customXml" ds:itemID="{D08DA6BD-2B69-42F6-964A-4BB761A700D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11</cp:revision>
  <dcterms:created xsi:type="dcterms:W3CDTF">2024-05-13T19:39:00Z</dcterms:created>
  <dcterms:modified xsi:type="dcterms:W3CDTF">2024-07-12T06:44:56Z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