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F03F7-0072-0B58-9EAD-63746CC9D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508" y="3792676"/>
            <a:ext cx="2890318" cy="289031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06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84291" y="316635"/>
            <a:ext cx="974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4B0B80-CBEB-4DA5-A090-A8BAA883CCEF}"/>
</file>

<file path=customXml/itemProps2.xml><?xml version="1.0" encoding="utf-8"?>
<ds:datastoreItem xmlns:ds="http://schemas.openxmlformats.org/officeDocument/2006/customXml" ds:itemID="{CDE3834D-BC87-4DD5-B2F5-CB7A39A428EF}"/>
</file>

<file path=customXml/itemProps3.xml><?xml version="1.0" encoding="utf-8"?>
<ds:datastoreItem xmlns:ds="http://schemas.openxmlformats.org/officeDocument/2006/customXml" ds:itemID="{005065BF-5D5D-42FF-A4B0-0E1DF14609E6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2025-02-14T13:19:53Z</dcterms:created>
  <dcterms:modified xsi:type="dcterms:W3CDTF">2025-07-11T11:09:07Z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