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83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E3C37-F539-41D0-B051-2D5AB2A6F2DD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8E4C3-A1EB-401E-AD39-4D8F69925A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E3C37-F539-41D0-B051-2D5AB2A6F2DD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8E4C3-A1EB-401E-AD39-4D8F69925A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E3C37-F539-41D0-B051-2D5AB2A6F2DD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8E4C3-A1EB-401E-AD39-4D8F69925A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E3C37-F539-41D0-B051-2D5AB2A6F2DD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8E4C3-A1EB-401E-AD39-4D8F69925A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E3C37-F539-41D0-B051-2D5AB2A6F2DD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8E4C3-A1EB-401E-AD39-4D8F69925A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E3C37-F539-41D0-B051-2D5AB2A6F2DD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8E4C3-A1EB-401E-AD39-4D8F69925A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E3C37-F539-41D0-B051-2D5AB2A6F2DD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8E4C3-A1EB-401E-AD39-4D8F69925A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E3C37-F539-41D0-B051-2D5AB2A6F2DD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8E4C3-A1EB-401E-AD39-4D8F69925A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E3C37-F539-41D0-B051-2D5AB2A6F2DD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8E4C3-A1EB-401E-AD39-4D8F69925A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E3C37-F539-41D0-B051-2D5AB2A6F2DD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8E4C3-A1EB-401E-AD39-4D8F69925A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E3C37-F539-41D0-B051-2D5AB2A6F2DD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8E4C3-A1EB-401E-AD39-4D8F69925A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3E3C37-F539-41D0-B051-2D5AB2A6F2DD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18E4C3-A1EB-401E-AD39-4D8F69925AB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21" Type="http://schemas.openxmlformats.org/officeDocument/2006/relationships/image" Target="../media/image18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4.png"/><Relationship Id="rId20" Type="http://schemas.microsoft.com/office/2007/relationships/hdphoto" Target="../media/hdphoto1.wdp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/>
          <p:cNvSpPr/>
          <p:nvPr/>
        </p:nvSpPr>
        <p:spPr>
          <a:xfrm>
            <a:off x="609600" y="533400"/>
            <a:ext cx="7934325" cy="5762625"/>
          </a:xfrm>
          <a:prstGeom prst="roundRect">
            <a:avLst/>
          </a:prstGeom>
          <a:solidFill>
            <a:schemeClr val="bg1">
              <a:alpha val="89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08839" y="1002526"/>
            <a:ext cx="4903981" cy="517216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55" y="1745630"/>
            <a:ext cx="3833619" cy="383361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27541" y="644009"/>
            <a:ext cx="4769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Cavolini" panose="03000502040302020204" pitchFamily="66" charset="0"/>
                <a:cs typeface="Cavolini" panose="03000502040302020204" pitchFamily="66" charset="0"/>
              </a:rPr>
              <a:t>ЯКЩО…			 ТОДІ…</a:t>
            </a:r>
            <a:endParaRPr lang="en-US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4219768" y="1644263"/>
            <a:ext cx="4211211" cy="421121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4" t="15835" r="13355" b="14845"/>
          <a:stretch>
            <a:fillRect/>
          </a:stretch>
        </p:blipFill>
        <p:spPr>
          <a:xfrm>
            <a:off x="801455" y="1812840"/>
            <a:ext cx="3833465" cy="367538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4729905" y="2176501"/>
            <a:ext cx="3146734" cy="314673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6" b="-3569"/>
          <a:stretch>
            <a:fillRect/>
          </a:stretch>
        </p:blipFill>
        <p:spPr>
          <a:xfrm>
            <a:off x="1021264" y="1546741"/>
            <a:ext cx="2993039" cy="432804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3871390" y="1219200"/>
            <a:ext cx="4449220" cy="458825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1933575"/>
            <a:ext cx="3637917" cy="363791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4576762" y="1896610"/>
            <a:ext cx="3674882" cy="367488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3143" y="1737873"/>
            <a:ext cx="3833619" cy="383361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4576762" y="1795755"/>
            <a:ext cx="4037019" cy="368280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1948154"/>
            <a:ext cx="4790882" cy="3593161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07016" y="2235960"/>
            <a:ext cx="2536809" cy="253680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602630" y="1962937"/>
            <a:ext cx="4422387" cy="331679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69587" y="1799650"/>
            <a:ext cx="3752850" cy="375285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688355" y="1718881"/>
            <a:ext cx="3833619" cy="383361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151" y="1759736"/>
            <a:ext cx="3994877" cy="3626612"/>
          </a:xfrm>
          <a:prstGeom prst="rect">
            <a:avLst/>
          </a:prstGeom>
        </p:spPr>
      </p:pic>
      <p:pic>
        <p:nvPicPr>
          <p:cNvPr id="2" name="Picture 1" descr="Без назви-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8636000" y="2498725"/>
            <a:ext cx="3453130" cy="34531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49" presetClass="entr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2" grpId="0"/>
      <p:bldP spid="12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8</Words>
  <Application>Microsoft Office PowerPoint</Application>
  <PresentationFormat>Широкоэкранный</PresentationFormat>
  <Paragraphs>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Cavolini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5</cp:revision>
  <dcterms:created xsi:type="dcterms:W3CDTF">2024-05-11T20:15:00Z</dcterms:created>
  <dcterms:modified xsi:type="dcterms:W3CDTF">2024-10-22T13:54:28Z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3DB5967F8B0C445180B7E8F5929C9673_12</vt:lpwstr>
  </property>
  <property fmtid="{D5CDD505-2E9C-101B-9397-08002B2CF9AE}" pid="3" name="KSOProductBuildVer">
    <vt:lpwstr>1033-12.2.0.17119</vt:lpwstr>
  </property>
</Properties>
</file>