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21201F-1CE7-4301-BE45-F72BDF430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27" y="2809875"/>
            <a:ext cx="3252608" cy="3252608"/>
          </a:xfrm>
          <a:prstGeom prst="rect">
            <a:avLst/>
          </a:prstGeom>
          <a:noFill/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