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91741C-761A-B771-3125-FB37CD1C3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r="14554"/>
          <a:stretch/>
        </p:blipFill>
        <p:spPr>
          <a:xfrm>
            <a:off x="9338734" y="3017026"/>
            <a:ext cx="2641600" cy="37647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1DD965B-035A-4DA2-8747-7960996EE371}"/>
</file>

<file path=customXml/itemProps2.xml><?xml version="1.0" encoding="utf-8"?>
<ds:datastoreItem xmlns:ds="http://schemas.openxmlformats.org/officeDocument/2006/customXml" ds:itemID="{48B1F43A-4359-4A3B-B4C7-B9E0EE0A9F0F}"/>
</file>

<file path=customXml/itemProps3.xml><?xml version="1.0" encoding="utf-8"?>
<ds:datastoreItem xmlns:ds="http://schemas.openxmlformats.org/officeDocument/2006/customXml" ds:itemID="{F8ECB09F-4C88-4332-AD52-576064AA8DC4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