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128" y="2530471"/>
            <a:ext cx="3521710" cy="352171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