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ADE608-E31A-CF89-FF26-8C71EEC43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35" y="2485215"/>
            <a:ext cx="3431727" cy="343172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