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3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9" Type="http://schemas.openxmlformats.org/officeDocument/2006/relationships/customXml" Target="../customXml/item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9A15DA-0D03-0B95-168B-1871B12DF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48" y="1902026"/>
            <a:ext cx="3961724" cy="3961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