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TextBox 56"/>
          <p:cNvSpPr txBox="1"/>
          <p:nvPr/>
        </p:nvSpPr>
        <p:spPr>
          <a:xfrm>
            <a:off x="311012" y="3707053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SKRZYPCE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037" y="164906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BOBAS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2427" y="5732906"/>
            <a:ext cx="1143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PATELNIA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741926" y="5763988"/>
            <a:ext cx="93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GITARA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5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647798" y="1656818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AKORDEON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97526" y="1633987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MISKA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762908" y="5786002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DZIECKO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56657" y="3717619"/>
            <a:ext cx="1040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MALUCH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5807" y="3690872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SZKLANKA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Без назви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4165" y="2386965"/>
            <a:ext cx="2913380" cy="291338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42" y="1071556"/>
            <a:ext cx="3870648" cy="39444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E4E74D-A66B-5606-1FBF-743D12661A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5914881"/>
            <a:ext cx="956176" cy="9431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31D8DE-4ACA-EE89-9104-4A4BB2C2393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4" y="2465851"/>
            <a:ext cx="1635490" cy="1227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-3.7037E-6 L -0.30352 0.298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2.96296E-6 L -0.42448 0.5958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4 -0.303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1.48148E-6 L -0.31588 0.293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38</cp:revision>
  <dcterms:created xsi:type="dcterms:W3CDTF">2024-04-13T10:22:00Z</dcterms:created>
  <dcterms:modified xsi:type="dcterms:W3CDTF">2025-06-14T08:01:36Z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</Properties>
</file>