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CA093B-DAED-4B82-AFCA-EF24864A2A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9813" y="2914763"/>
            <a:ext cx="2176421" cy="37250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