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3" Type="http://schemas.openxmlformats.org/officeDocument/2006/relationships/image" Target="../media/image1.png"/><Relationship Id="rId21" Type="http://schemas.microsoft.com/office/2007/relationships/hdphoto" Target="../media/hdphoto5.wdp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microsoft.com/office/2007/relationships/hdphoto" Target="../media/hdphoto6.wdp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дежда, улыб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" y="1874520"/>
            <a:ext cx="4483735" cy="448754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