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93" y="2009318"/>
            <a:ext cx="3298723" cy="3298723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