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0E209D-F45A-3AA5-24EC-8502BB8A6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9" y="3243792"/>
            <a:ext cx="3194581" cy="3194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