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>
        <p:scale>
          <a:sx n="46" d="100"/>
          <a:sy n="46" d="100"/>
        </p:scale>
        <p:origin x="1930" y="82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99EFDE-BA9C-4F37-9E40-3A165DF105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CF60B88F-C79F-498A-BD15-9247EAF389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7106F7A-FC2D-4362-B29E-C62584BDD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08/13/2024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8D09B4B-63F3-4CDD-A7B2-77BC43B3E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D6B30FB-4E7A-49C9-93AD-D0CFB7E1D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095806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F2F6CF-033D-42AB-8CAC-2FF61DB8A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8807D336-1475-429E-B043-53642B0CFC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E4957AF-4BD4-4B28-8ACC-DBD1238D9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08/13/2024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33DB994-BB29-401F-8EA3-ADB2FB443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19FA11B-3ABC-4C2F-81AA-59D5E3548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620245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EE81CBBA-B38E-4731-95C1-F350626C6B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E1011CF-4705-4369-B31E-2A23ECA3F5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EC00DF9-3B31-44E1-8171-62EDB5E23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08/13/2024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C61A50E-532F-49D7-9B8A-2B5C90270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B0AA1BB-3638-4554-B2AB-CA8C2E61C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875644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5985D5-3ACB-4800-BCBB-1085237A9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FB31449-B46D-442F-A0E7-58DE08EAB6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6F23C3C-501C-4E51-B732-543FF21D6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08/13/2024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76E9834-A2A2-4618-8496-F209F655D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E94DA36-4E9F-4A48-B3AE-F0E99B729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369614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0F4E04-8A65-4A4D-AB5B-B0E100371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BC28263-EB35-4FD6-ACF2-EAE8EAD9FD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A820F93-CD07-48BD-A0C6-D54E396F0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08/13/2024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ED7B0ED-CFA0-4026-935E-EAF7A60FA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DFDAB29-A437-4EBB-9492-AEDF9C355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54003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E9156C-AE77-425E-9BB8-E123658D0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771AC45-3A63-48FB-8B05-DD1621C758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3D009555-096F-4A8D-8E35-502A7F10F0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2F249CA-60B8-4E4A-B31A-5A7DE0CE6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08/13/2024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B8A6488-9867-4F63-9406-4CAC5AC33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E9D1361-2220-43ED-AD2F-28F9A6E38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595984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D52864-EA43-439B-AC9D-B445CCF9D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047D830-91D5-47FB-AD56-703DE93269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00AF407-6129-443A-ABF0-6F0B9AC184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A05C2469-3A3B-41F3-AEF9-66ED55DCC1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3DDF5AF4-4EC7-4754-8D80-992152D82A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C3B5AF24-81AA-42BE-A6F2-CB07E5FF3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08/13/2024</a:t>
            </a:fld>
            <a:endParaRPr lang="LID4096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8652A53A-193A-4F42-AAA4-356CA0DCB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9E6A5311-3B0A-4D3A-8F81-FFAAD4321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303009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2CAF8A-BD71-4513-A934-2791704DE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956FEB76-1755-4869-9F71-76157E479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08/13/2024</a:t>
            </a:fld>
            <a:endParaRPr lang="LID4096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3FBFBD27-795B-4983-B5B9-ACB88E8A7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20333AA-88CE-4848-9330-404A4EE04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150500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7C07F6B7-455A-47DD-BCF4-1E3C7B1C1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08/13/2024</a:t>
            </a:fld>
            <a:endParaRPr lang="LID4096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13B752F-0A54-4E4E-AF7E-4BAFD40E7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EA0DE73E-56A2-4A85-B95D-B2A5C049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912226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8D0B97-0790-4AB0-A751-E6D1F2B8D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B642E66-3C36-4C10-8992-663F817895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C3F7A7F-5ED6-4972-A001-610ADE01ED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5256AA8-20E9-447E-A9C5-86B64ADC7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08/13/2024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FD197BB-F134-4DA4-939C-A17D3B69F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7846DA5-6D6A-4934-B741-EF6284271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560530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D3295D-6B33-490B-942A-5A65D806E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7229CAEC-267B-455D-93E5-7F358F352A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C35386D0-3B4E-4EAE-9B46-20A448134C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95CE278-1505-4934-A988-A10C13964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08/13/2024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AE5DD15-D1AB-4677-9D3C-8FB63ED22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EB27B68-1802-4BF4-A3AD-23205983A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242721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3DFE274D-D1A4-4AAB-85D7-A886170F4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107DFB3-B65B-4B57-B222-C905E9C4EB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68B1A74-A949-4358-8CD7-867C3A4507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9BF43-E8F5-4DDC-B985-2965C0DBC465}" type="datetimeFigureOut">
              <a:rPr lang="LID4096" smtClean="0"/>
              <a:t>08/13/2024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E1FF563-7AB5-451B-BA7D-07CD8E7EC1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4BF060C-FD47-4990-96E0-A28413DDD8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C50FD9-39A4-49B3-BC82-C904A7626754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212529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53B4D8E-3683-43B1-BF22-04C440DED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0932" y="-15256"/>
            <a:ext cx="12242931" cy="6858000"/>
          </a:xfrm>
          <a:prstGeom prst="rect">
            <a:avLst/>
          </a:prstGeom>
        </p:spPr>
      </p:pic>
      <p:pic>
        <p:nvPicPr>
          <p:cNvPr id="5" name="Google Shape;86;p1" title="gift4.png">
            <a:extLst>
              <a:ext uri="{FF2B5EF4-FFF2-40B4-BE49-F238E27FC236}">
                <a16:creationId xmlns:a16="http://schemas.microsoft.com/office/drawing/2014/main" id="{3B37A96B-DB7B-44B2-884A-93CC9BF9FEFF}"/>
              </a:ext>
            </a:extLst>
          </p:cNvPr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-50931" y="0"/>
            <a:ext cx="1010190" cy="867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CF799F0-969E-44EB-84D6-B682307693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93569"/>
            <a:ext cx="3783004" cy="3783004"/>
          </a:xfrm>
          <a:prstGeom prst="rect">
            <a:avLst/>
          </a:prstGeom>
        </p:spPr>
      </p:pic>
      <p:sp>
        <p:nvSpPr>
          <p:cNvPr id="7" name="Прямокутник: округлені кути 6">
            <a:extLst>
              <a:ext uri="{FF2B5EF4-FFF2-40B4-BE49-F238E27FC236}">
                <a16:creationId xmlns:a16="http://schemas.microsoft.com/office/drawing/2014/main" id="{76119CFE-5009-4BEF-9C7B-B7D86B3C00AC}"/>
              </a:ext>
            </a:extLst>
          </p:cNvPr>
          <p:cNvSpPr/>
          <p:nvPr/>
        </p:nvSpPr>
        <p:spPr>
          <a:xfrm>
            <a:off x="3713153" y="354905"/>
            <a:ext cx="7748848" cy="6296735"/>
          </a:xfrm>
          <a:prstGeom prst="roundRect">
            <a:avLst/>
          </a:prstGeom>
          <a:solidFill>
            <a:schemeClr val="bg1">
              <a:alpha val="4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grpSp>
        <p:nvGrpSpPr>
          <p:cNvPr id="146" name="Групувати 145">
            <a:extLst>
              <a:ext uri="{FF2B5EF4-FFF2-40B4-BE49-F238E27FC236}">
                <a16:creationId xmlns:a16="http://schemas.microsoft.com/office/drawing/2014/main" id="{7938519C-95EF-4FFB-8A4D-35BBF32E921E}"/>
              </a:ext>
            </a:extLst>
          </p:cNvPr>
          <p:cNvGrpSpPr/>
          <p:nvPr/>
        </p:nvGrpSpPr>
        <p:grpSpPr>
          <a:xfrm>
            <a:off x="4530537" y="249803"/>
            <a:ext cx="6858000" cy="6858000"/>
            <a:chOff x="1203771" y="-5979328"/>
            <a:chExt cx="6858000" cy="6858000"/>
          </a:xfrm>
        </p:grpSpPr>
        <p:pic>
          <p:nvPicPr>
            <p:cNvPr id="136" name="Рисунок 135">
              <a:extLst>
                <a:ext uri="{FF2B5EF4-FFF2-40B4-BE49-F238E27FC236}">
                  <a16:creationId xmlns:a16="http://schemas.microsoft.com/office/drawing/2014/main" id="{84654184-7740-4D19-B9C6-8F0D397D52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3771" y="-5979328"/>
              <a:ext cx="6858000" cy="6858000"/>
            </a:xfrm>
            <a:prstGeom prst="rect">
              <a:avLst/>
            </a:prstGeom>
          </p:spPr>
        </p:pic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13D43435-83EC-49DC-94D2-332D3E0DCB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93610" y="-4185865"/>
              <a:ext cx="2526526" cy="3086594"/>
            </a:xfrm>
            <a:prstGeom prst="rect">
              <a:avLst/>
            </a:prstGeom>
          </p:spPr>
        </p:pic>
      </p:grpSp>
      <p:grpSp>
        <p:nvGrpSpPr>
          <p:cNvPr id="147" name="Групувати 146">
            <a:extLst>
              <a:ext uri="{FF2B5EF4-FFF2-40B4-BE49-F238E27FC236}">
                <a16:creationId xmlns:a16="http://schemas.microsoft.com/office/drawing/2014/main" id="{5D013444-CDD1-44D1-B83F-B2469D82755F}"/>
              </a:ext>
            </a:extLst>
          </p:cNvPr>
          <p:cNvGrpSpPr/>
          <p:nvPr/>
        </p:nvGrpSpPr>
        <p:grpSpPr>
          <a:xfrm>
            <a:off x="4620234" y="249488"/>
            <a:ext cx="6858000" cy="6858000"/>
            <a:chOff x="1203771" y="-5979328"/>
            <a:chExt cx="6858000" cy="6858000"/>
          </a:xfrm>
        </p:grpSpPr>
        <p:pic>
          <p:nvPicPr>
            <p:cNvPr id="148" name="Рисунок 147">
              <a:extLst>
                <a:ext uri="{FF2B5EF4-FFF2-40B4-BE49-F238E27FC236}">
                  <a16:creationId xmlns:a16="http://schemas.microsoft.com/office/drawing/2014/main" id="{C023E2D2-4EEE-4ECD-9881-8DAA28838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3771" y="-5979328"/>
              <a:ext cx="6858000" cy="6858000"/>
            </a:xfrm>
            <a:prstGeom prst="rect">
              <a:avLst/>
            </a:prstGeom>
          </p:spPr>
        </p:pic>
        <p:pic>
          <p:nvPicPr>
            <p:cNvPr id="149" name="Рисунок 148">
              <a:extLst>
                <a:ext uri="{FF2B5EF4-FFF2-40B4-BE49-F238E27FC236}">
                  <a16:creationId xmlns:a16="http://schemas.microsoft.com/office/drawing/2014/main" id="{E6CE7027-D8B7-4A0A-A97B-1E15AEB871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30937" y="-4532795"/>
              <a:ext cx="3403668" cy="3403668"/>
            </a:xfrm>
            <a:prstGeom prst="rect">
              <a:avLst/>
            </a:prstGeom>
          </p:spPr>
        </p:pic>
      </p:grpSp>
      <p:grpSp>
        <p:nvGrpSpPr>
          <p:cNvPr id="151" name="Групувати 150">
            <a:extLst>
              <a:ext uri="{FF2B5EF4-FFF2-40B4-BE49-F238E27FC236}">
                <a16:creationId xmlns:a16="http://schemas.microsoft.com/office/drawing/2014/main" id="{420352F3-0E57-498A-BB62-3DB67EB1E39E}"/>
              </a:ext>
            </a:extLst>
          </p:cNvPr>
          <p:cNvGrpSpPr/>
          <p:nvPr/>
        </p:nvGrpSpPr>
        <p:grpSpPr>
          <a:xfrm>
            <a:off x="4693783" y="230652"/>
            <a:ext cx="6858000" cy="6858000"/>
            <a:chOff x="1203771" y="-5979328"/>
            <a:chExt cx="6858000" cy="6858000"/>
          </a:xfrm>
        </p:grpSpPr>
        <p:pic>
          <p:nvPicPr>
            <p:cNvPr id="152" name="Рисунок 151">
              <a:extLst>
                <a:ext uri="{FF2B5EF4-FFF2-40B4-BE49-F238E27FC236}">
                  <a16:creationId xmlns:a16="http://schemas.microsoft.com/office/drawing/2014/main" id="{273CE737-5319-491B-95CB-4C7D2C16CA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3771" y="-5979328"/>
              <a:ext cx="6858000" cy="6858000"/>
            </a:xfrm>
            <a:prstGeom prst="rect">
              <a:avLst/>
            </a:prstGeom>
          </p:spPr>
        </p:pic>
        <p:pic>
          <p:nvPicPr>
            <p:cNvPr id="153" name="Рисунок 152">
              <a:extLst>
                <a:ext uri="{FF2B5EF4-FFF2-40B4-BE49-F238E27FC236}">
                  <a16:creationId xmlns:a16="http://schemas.microsoft.com/office/drawing/2014/main" id="{33F39843-0B56-4BA0-B7A1-EA0B293F5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240746">
              <a:off x="2325929" y="-4627878"/>
              <a:ext cx="3818304" cy="3818304"/>
            </a:xfrm>
            <a:prstGeom prst="rect">
              <a:avLst/>
            </a:prstGeom>
          </p:spPr>
        </p:pic>
      </p:grpSp>
      <p:grpSp>
        <p:nvGrpSpPr>
          <p:cNvPr id="154" name="Групувати 153">
            <a:extLst>
              <a:ext uri="{FF2B5EF4-FFF2-40B4-BE49-F238E27FC236}">
                <a16:creationId xmlns:a16="http://schemas.microsoft.com/office/drawing/2014/main" id="{9E16363D-21D4-4745-BDE1-F8723651CF14}"/>
              </a:ext>
            </a:extLst>
          </p:cNvPr>
          <p:cNvGrpSpPr/>
          <p:nvPr/>
        </p:nvGrpSpPr>
        <p:grpSpPr>
          <a:xfrm>
            <a:off x="4621274" y="216388"/>
            <a:ext cx="6858000" cy="6858000"/>
            <a:chOff x="1203771" y="-5979328"/>
            <a:chExt cx="6858000" cy="6858000"/>
          </a:xfrm>
        </p:grpSpPr>
        <p:pic>
          <p:nvPicPr>
            <p:cNvPr id="155" name="Рисунок 154">
              <a:extLst>
                <a:ext uri="{FF2B5EF4-FFF2-40B4-BE49-F238E27FC236}">
                  <a16:creationId xmlns:a16="http://schemas.microsoft.com/office/drawing/2014/main" id="{33BBDE70-FE63-4B8E-8E3F-A872A51DD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3771" y="-5979328"/>
              <a:ext cx="6858000" cy="6858000"/>
            </a:xfrm>
            <a:prstGeom prst="rect">
              <a:avLst/>
            </a:prstGeom>
          </p:spPr>
        </p:pic>
        <p:pic>
          <p:nvPicPr>
            <p:cNvPr id="156" name="Рисунок 155">
              <a:extLst>
                <a:ext uri="{FF2B5EF4-FFF2-40B4-BE49-F238E27FC236}">
                  <a16:creationId xmlns:a16="http://schemas.microsoft.com/office/drawing/2014/main" id="{CDB1B959-90A3-451F-98D0-8552D3D351D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27925" y="-4401421"/>
              <a:ext cx="3403668" cy="3403668"/>
            </a:xfrm>
            <a:prstGeom prst="rect">
              <a:avLst/>
            </a:prstGeom>
          </p:spPr>
        </p:pic>
      </p:grpSp>
      <p:grpSp>
        <p:nvGrpSpPr>
          <p:cNvPr id="157" name="Групувати 156">
            <a:extLst>
              <a:ext uri="{FF2B5EF4-FFF2-40B4-BE49-F238E27FC236}">
                <a16:creationId xmlns:a16="http://schemas.microsoft.com/office/drawing/2014/main" id="{DC15965E-D8F7-4692-A3DB-5F2633EAE274}"/>
              </a:ext>
            </a:extLst>
          </p:cNvPr>
          <p:cNvGrpSpPr/>
          <p:nvPr/>
        </p:nvGrpSpPr>
        <p:grpSpPr>
          <a:xfrm>
            <a:off x="4526454" y="204625"/>
            <a:ext cx="6858000" cy="6858000"/>
            <a:chOff x="1203771" y="-5979328"/>
            <a:chExt cx="6858000" cy="6858000"/>
          </a:xfrm>
        </p:grpSpPr>
        <p:pic>
          <p:nvPicPr>
            <p:cNvPr id="158" name="Рисунок 157">
              <a:extLst>
                <a:ext uri="{FF2B5EF4-FFF2-40B4-BE49-F238E27FC236}">
                  <a16:creationId xmlns:a16="http://schemas.microsoft.com/office/drawing/2014/main" id="{9F7DA63D-FF9B-41ED-8296-7867D9CA20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3771" y="-5979328"/>
              <a:ext cx="6858000" cy="6858000"/>
            </a:xfrm>
            <a:prstGeom prst="rect">
              <a:avLst/>
            </a:prstGeom>
          </p:spPr>
        </p:pic>
        <p:pic>
          <p:nvPicPr>
            <p:cNvPr id="159" name="Рисунок 158">
              <a:extLst>
                <a:ext uri="{FF2B5EF4-FFF2-40B4-BE49-F238E27FC236}">
                  <a16:creationId xmlns:a16="http://schemas.microsoft.com/office/drawing/2014/main" id="{CEF30CCC-9FF3-4F65-B7DC-80847B3989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58271" y="-4466191"/>
              <a:ext cx="3161064" cy="3161064"/>
            </a:xfrm>
            <a:prstGeom prst="rect">
              <a:avLst/>
            </a:prstGeom>
          </p:spPr>
        </p:pic>
      </p:grpSp>
      <p:grpSp>
        <p:nvGrpSpPr>
          <p:cNvPr id="160" name="Групувати 159">
            <a:extLst>
              <a:ext uri="{FF2B5EF4-FFF2-40B4-BE49-F238E27FC236}">
                <a16:creationId xmlns:a16="http://schemas.microsoft.com/office/drawing/2014/main" id="{852F02E8-1BC3-4487-93ED-47725B3C124B}"/>
              </a:ext>
            </a:extLst>
          </p:cNvPr>
          <p:cNvGrpSpPr/>
          <p:nvPr/>
        </p:nvGrpSpPr>
        <p:grpSpPr>
          <a:xfrm>
            <a:off x="4598963" y="180496"/>
            <a:ext cx="6858000" cy="6858000"/>
            <a:chOff x="1203771" y="-5979328"/>
            <a:chExt cx="6858000" cy="6858000"/>
          </a:xfrm>
        </p:grpSpPr>
        <p:pic>
          <p:nvPicPr>
            <p:cNvPr id="161" name="Рисунок 160">
              <a:extLst>
                <a:ext uri="{FF2B5EF4-FFF2-40B4-BE49-F238E27FC236}">
                  <a16:creationId xmlns:a16="http://schemas.microsoft.com/office/drawing/2014/main" id="{C9E7DB38-1506-45E7-BA4B-F4082AB891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3771" y="-5979328"/>
              <a:ext cx="6858000" cy="6858000"/>
            </a:xfrm>
            <a:prstGeom prst="rect">
              <a:avLst/>
            </a:prstGeom>
          </p:spPr>
        </p:pic>
        <p:pic>
          <p:nvPicPr>
            <p:cNvPr id="162" name="Рисунок 161">
              <a:extLst>
                <a:ext uri="{FF2B5EF4-FFF2-40B4-BE49-F238E27FC236}">
                  <a16:creationId xmlns:a16="http://schemas.microsoft.com/office/drawing/2014/main" id="{CA813E4D-1441-4275-A5DF-5EA295A754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2943039" y="-4494087"/>
              <a:ext cx="3379464" cy="3403668"/>
            </a:xfrm>
            <a:prstGeom prst="rect">
              <a:avLst/>
            </a:prstGeom>
          </p:spPr>
        </p:pic>
      </p:grpSp>
      <p:grpSp>
        <p:nvGrpSpPr>
          <p:cNvPr id="163" name="Групувати 162">
            <a:extLst>
              <a:ext uri="{FF2B5EF4-FFF2-40B4-BE49-F238E27FC236}">
                <a16:creationId xmlns:a16="http://schemas.microsoft.com/office/drawing/2014/main" id="{9F0DE50E-6085-4623-840F-20736E7355FF}"/>
              </a:ext>
            </a:extLst>
          </p:cNvPr>
          <p:cNvGrpSpPr/>
          <p:nvPr/>
        </p:nvGrpSpPr>
        <p:grpSpPr>
          <a:xfrm>
            <a:off x="4602907" y="214992"/>
            <a:ext cx="6858000" cy="6858000"/>
            <a:chOff x="1203771" y="-5979328"/>
            <a:chExt cx="6858000" cy="6858000"/>
          </a:xfrm>
        </p:grpSpPr>
        <p:pic>
          <p:nvPicPr>
            <p:cNvPr id="164" name="Рисунок 163">
              <a:extLst>
                <a:ext uri="{FF2B5EF4-FFF2-40B4-BE49-F238E27FC236}">
                  <a16:creationId xmlns:a16="http://schemas.microsoft.com/office/drawing/2014/main" id="{4BDB6E0B-65B2-44C8-A453-1B46A26B87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3771" y="-5979328"/>
              <a:ext cx="6858000" cy="6858000"/>
            </a:xfrm>
            <a:prstGeom prst="rect">
              <a:avLst/>
            </a:prstGeom>
          </p:spPr>
        </p:pic>
        <p:pic>
          <p:nvPicPr>
            <p:cNvPr id="165" name="Рисунок 164">
              <a:extLst>
                <a:ext uri="{FF2B5EF4-FFF2-40B4-BE49-F238E27FC236}">
                  <a16:creationId xmlns:a16="http://schemas.microsoft.com/office/drawing/2014/main" id="{098F6D73-2951-4740-9383-18B30F1ACF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969395">
              <a:off x="3027925" y="-4401421"/>
              <a:ext cx="3403668" cy="3403668"/>
            </a:xfrm>
            <a:prstGeom prst="rect">
              <a:avLst/>
            </a:prstGeom>
          </p:spPr>
        </p:pic>
      </p:grpSp>
      <p:grpSp>
        <p:nvGrpSpPr>
          <p:cNvPr id="166" name="Групувати 165">
            <a:extLst>
              <a:ext uri="{FF2B5EF4-FFF2-40B4-BE49-F238E27FC236}">
                <a16:creationId xmlns:a16="http://schemas.microsoft.com/office/drawing/2014/main" id="{02881B5A-37ED-4490-B0D1-9CC058C553A7}"/>
              </a:ext>
            </a:extLst>
          </p:cNvPr>
          <p:cNvGrpSpPr/>
          <p:nvPr/>
        </p:nvGrpSpPr>
        <p:grpSpPr>
          <a:xfrm rot="1093892">
            <a:off x="8300255" y="-94154"/>
            <a:ext cx="2495643" cy="3478262"/>
            <a:chOff x="1203771" y="-5979328"/>
            <a:chExt cx="6858000" cy="6858000"/>
          </a:xfrm>
        </p:grpSpPr>
        <p:pic>
          <p:nvPicPr>
            <p:cNvPr id="167" name="Рисунок 166">
              <a:extLst>
                <a:ext uri="{FF2B5EF4-FFF2-40B4-BE49-F238E27FC236}">
                  <a16:creationId xmlns:a16="http://schemas.microsoft.com/office/drawing/2014/main" id="{F9486981-1849-4291-B843-FA9391B0A8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3771" y="-5979328"/>
              <a:ext cx="6858000" cy="6858000"/>
            </a:xfrm>
            <a:prstGeom prst="rect">
              <a:avLst/>
            </a:prstGeom>
          </p:spPr>
        </p:pic>
        <p:pic>
          <p:nvPicPr>
            <p:cNvPr id="168" name="Рисунок 167">
              <a:extLst>
                <a:ext uri="{FF2B5EF4-FFF2-40B4-BE49-F238E27FC236}">
                  <a16:creationId xmlns:a16="http://schemas.microsoft.com/office/drawing/2014/main" id="{975ADC1E-3AD6-4252-8170-17AFB3C892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53778" y="-3956918"/>
              <a:ext cx="3243290" cy="2327051"/>
            </a:xfrm>
            <a:prstGeom prst="rect">
              <a:avLst/>
            </a:prstGeom>
          </p:spPr>
        </p:pic>
      </p:grpSp>
      <p:grpSp>
        <p:nvGrpSpPr>
          <p:cNvPr id="169" name="Групувати 168">
            <a:extLst>
              <a:ext uri="{FF2B5EF4-FFF2-40B4-BE49-F238E27FC236}">
                <a16:creationId xmlns:a16="http://schemas.microsoft.com/office/drawing/2014/main" id="{D793F112-E343-49E9-AE83-CA66C7D3FC10}"/>
              </a:ext>
            </a:extLst>
          </p:cNvPr>
          <p:cNvGrpSpPr/>
          <p:nvPr/>
        </p:nvGrpSpPr>
        <p:grpSpPr>
          <a:xfrm rot="1093892">
            <a:off x="5192019" y="-94154"/>
            <a:ext cx="2495643" cy="3478262"/>
            <a:chOff x="1203771" y="-5979328"/>
            <a:chExt cx="6858000" cy="6858000"/>
          </a:xfrm>
        </p:grpSpPr>
        <p:pic>
          <p:nvPicPr>
            <p:cNvPr id="170" name="Рисунок 169">
              <a:extLst>
                <a:ext uri="{FF2B5EF4-FFF2-40B4-BE49-F238E27FC236}">
                  <a16:creationId xmlns:a16="http://schemas.microsoft.com/office/drawing/2014/main" id="{B4418272-B2C5-405F-82F4-770B3FE688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3771" y="-5979328"/>
              <a:ext cx="6858000" cy="6858000"/>
            </a:xfrm>
            <a:prstGeom prst="rect">
              <a:avLst/>
            </a:prstGeom>
          </p:spPr>
        </p:pic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CBA82BDD-EFFB-4AD1-961E-56D9FB8670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0506108">
              <a:off x="3279728" y="-4088918"/>
              <a:ext cx="2587748" cy="2267690"/>
            </a:xfrm>
            <a:prstGeom prst="rect">
              <a:avLst/>
            </a:prstGeom>
          </p:spPr>
        </p:pic>
      </p:grpSp>
      <p:grpSp>
        <p:nvGrpSpPr>
          <p:cNvPr id="172" name="Групувати 171">
            <a:extLst>
              <a:ext uri="{FF2B5EF4-FFF2-40B4-BE49-F238E27FC236}">
                <a16:creationId xmlns:a16="http://schemas.microsoft.com/office/drawing/2014/main" id="{68D5C716-69B1-4F49-8EA0-CCDBA23EF824}"/>
              </a:ext>
            </a:extLst>
          </p:cNvPr>
          <p:cNvGrpSpPr/>
          <p:nvPr/>
        </p:nvGrpSpPr>
        <p:grpSpPr>
          <a:xfrm rot="1093892">
            <a:off x="8958451" y="1959240"/>
            <a:ext cx="2495643" cy="3478262"/>
            <a:chOff x="1203771" y="-5979328"/>
            <a:chExt cx="6858000" cy="6858000"/>
          </a:xfrm>
        </p:grpSpPr>
        <p:pic>
          <p:nvPicPr>
            <p:cNvPr id="173" name="Рисунок 172">
              <a:extLst>
                <a:ext uri="{FF2B5EF4-FFF2-40B4-BE49-F238E27FC236}">
                  <a16:creationId xmlns:a16="http://schemas.microsoft.com/office/drawing/2014/main" id="{335ED801-E4CF-4460-8748-84188BD24A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3771" y="-5979328"/>
              <a:ext cx="6858000" cy="6858000"/>
            </a:xfrm>
            <a:prstGeom prst="rect">
              <a:avLst/>
            </a:prstGeom>
          </p:spPr>
        </p:pic>
        <p:pic>
          <p:nvPicPr>
            <p:cNvPr id="174" name="Рисунок 173">
              <a:extLst>
                <a:ext uri="{FF2B5EF4-FFF2-40B4-BE49-F238E27FC236}">
                  <a16:creationId xmlns:a16="http://schemas.microsoft.com/office/drawing/2014/main" id="{9F549FCF-3D84-46A9-8A66-114FC022A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30937" y="-4532795"/>
              <a:ext cx="3403668" cy="3403668"/>
            </a:xfrm>
            <a:prstGeom prst="rect">
              <a:avLst/>
            </a:prstGeom>
          </p:spPr>
        </p:pic>
      </p:grpSp>
      <p:grpSp>
        <p:nvGrpSpPr>
          <p:cNvPr id="175" name="Групувати 174">
            <a:extLst>
              <a:ext uri="{FF2B5EF4-FFF2-40B4-BE49-F238E27FC236}">
                <a16:creationId xmlns:a16="http://schemas.microsoft.com/office/drawing/2014/main" id="{FAAD518C-679B-477D-8A07-A1AAED7BBEBE}"/>
              </a:ext>
            </a:extLst>
          </p:cNvPr>
          <p:cNvGrpSpPr/>
          <p:nvPr/>
        </p:nvGrpSpPr>
        <p:grpSpPr>
          <a:xfrm rot="1093892">
            <a:off x="6352288" y="1959240"/>
            <a:ext cx="2495643" cy="3478262"/>
            <a:chOff x="1203771" y="-5979328"/>
            <a:chExt cx="6858000" cy="6858000"/>
          </a:xfrm>
        </p:grpSpPr>
        <p:pic>
          <p:nvPicPr>
            <p:cNvPr id="176" name="Рисунок 175">
              <a:extLst>
                <a:ext uri="{FF2B5EF4-FFF2-40B4-BE49-F238E27FC236}">
                  <a16:creationId xmlns:a16="http://schemas.microsoft.com/office/drawing/2014/main" id="{34DA1162-7D30-4079-8DAD-CEA808CA7F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3771" y="-5979328"/>
              <a:ext cx="6858000" cy="6858000"/>
            </a:xfrm>
            <a:prstGeom prst="rect">
              <a:avLst/>
            </a:prstGeom>
          </p:spPr>
        </p:pic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AA11CAA3-A711-4398-B01F-41471732B7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96698" y="-4014803"/>
              <a:ext cx="3534895" cy="2536277"/>
            </a:xfrm>
            <a:prstGeom prst="rect">
              <a:avLst/>
            </a:prstGeom>
          </p:spPr>
        </p:pic>
      </p:grpSp>
      <p:grpSp>
        <p:nvGrpSpPr>
          <p:cNvPr id="178" name="Групувати 177">
            <a:extLst>
              <a:ext uri="{FF2B5EF4-FFF2-40B4-BE49-F238E27FC236}">
                <a16:creationId xmlns:a16="http://schemas.microsoft.com/office/drawing/2014/main" id="{11AECECC-6EA2-4BCD-8977-81C9B3D0AB2A}"/>
              </a:ext>
            </a:extLst>
          </p:cNvPr>
          <p:cNvGrpSpPr/>
          <p:nvPr/>
        </p:nvGrpSpPr>
        <p:grpSpPr>
          <a:xfrm rot="1093892">
            <a:off x="3746124" y="1959240"/>
            <a:ext cx="2495643" cy="3478262"/>
            <a:chOff x="1203771" y="-5979328"/>
            <a:chExt cx="6858000" cy="6858000"/>
          </a:xfrm>
        </p:grpSpPr>
        <p:pic>
          <p:nvPicPr>
            <p:cNvPr id="179" name="Рисунок 178">
              <a:extLst>
                <a:ext uri="{FF2B5EF4-FFF2-40B4-BE49-F238E27FC236}">
                  <a16:creationId xmlns:a16="http://schemas.microsoft.com/office/drawing/2014/main" id="{F945BEF2-BE23-4B58-9238-FA362710F5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3771" y="-5979328"/>
              <a:ext cx="6858000" cy="6858000"/>
            </a:xfrm>
            <a:prstGeom prst="rect">
              <a:avLst/>
            </a:prstGeom>
          </p:spPr>
        </p:pic>
        <p:pic>
          <p:nvPicPr>
            <p:cNvPr id="180" name="Рисунок 179">
              <a:extLst>
                <a:ext uri="{FF2B5EF4-FFF2-40B4-BE49-F238E27FC236}">
                  <a16:creationId xmlns:a16="http://schemas.microsoft.com/office/drawing/2014/main" id="{38CAA6D4-B8B9-4FB6-BB22-78BB813CA14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240746">
              <a:off x="2325929" y="-4627878"/>
              <a:ext cx="3818304" cy="3818304"/>
            </a:xfrm>
            <a:prstGeom prst="rect">
              <a:avLst/>
            </a:prstGeom>
          </p:spPr>
        </p:pic>
      </p:grpSp>
      <p:grpSp>
        <p:nvGrpSpPr>
          <p:cNvPr id="181" name="Групувати 180">
            <a:extLst>
              <a:ext uri="{FF2B5EF4-FFF2-40B4-BE49-F238E27FC236}">
                <a16:creationId xmlns:a16="http://schemas.microsoft.com/office/drawing/2014/main" id="{B315B2A0-6495-46D4-B028-3A7D0C59BD74}"/>
              </a:ext>
            </a:extLst>
          </p:cNvPr>
          <p:cNvGrpSpPr/>
          <p:nvPr/>
        </p:nvGrpSpPr>
        <p:grpSpPr>
          <a:xfrm rot="1093892">
            <a:off x="5091743" y="3955709"/>
            <a:ext cx="2495643" cy="3478262"/>
            <a:chOff x="1203771" y="-5979328"/>
            <a:chExt cx="6858000" cy="6858000"/>
          </a:xfrm>
        </p:grpSpPr>
        <p:pic>
          <p:nvPicPr>
            <p:cNvPr id="182" name="Рисунок 181">
              <a:extLst>
                <a:ext uri="{FF2B5EF4-FFF2-40B4-BE49-F238E27FC236}">
                  <a16:creationId xmlns:a16="http://schemas.microsoft.com/office/drawing/2014/main" id="{CBB73831-07B9-4F53-90D7-9C8D5FDF7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3771" y="-5979328"/>
              <a:ext cx="6858000" cy="6858000"/>
            </a:xfrm>
            <a:prstGeom prst="rect">
              <a:avLst/>
            </a:prstGeom>
          </p:spPr>
        </p:pic>
        <p:pic>
          <p:nvPicPr>
            <p:cNvPr id="183" name="Рисунок 182">
              <a:extLst>
                <a:ext uri="{FF2B5EF4-FFF2-40B4-BE49-F238E27FC236}">
                  <a16:creationId xmlns:a16="http://schemas.microsoft.com/office/drawing/2014/main" id="{EA4144DC-E7B2-4883-9BE9-013C92F8B6F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27925" y="-4401421"/>
              <a:ext cx="3403668" cy="3403668"/>
            </a:xfrm>
            <a:prstGeom prst="rect">
              <a:avLst/>
            </a:prstGeom>
          </p:spPr>
        </p:pic>
      </p:grpSp>
      <p:grpSp>
        <p:nvGrpSpPr>
          <p:cNvPr id="184" name="Групувати 183">
            <a:extLst>
              <a:ext uri="{FF2B5EF4-FFF2-40B4-BE49-F238E27FC236}">
                <a16:creationId xmlns:a16="http://schemas.microsoft.com/office/drawing/2014/main" id="{C9894E95-3299-454A-A83B-9C3E1F4DFDDE}"/>
              </a:ext>
            </a:extLst>
          </p:cNvPr>
          <p:cNvGrpSpPr/>
          <p:nvPr/>
        </p:nvGrpSpPr>
        <p:grpSpPr>
          <a:xfrm rot="1093892">
            <a:off x="7942935" y="3955709"/>
            <a:ext cx="2495643" cy="3478262"/>
            <a:chOff x="1203771" y="-5979328"/>
            <a:chExt cx="6858000" cy="6858000"/>
          </a:xfrm>
        </p:grpSpPr>
        <p:pic>
          <p:nvPicPr>
            <p:cNvPr id="185" name="Рисунок 184">
              <a:extLst>
                <a:ext uri="{FF2B5EF4-FFF2-40B4-BE49-F238E27FC236}">
                  <a16:creationId xmlns:a16="http://schemas.microsoft.com/office/drawing/2014/main" id="{02C882E6-68B0-44CA-B05C-F4041C957C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3771" y="-5979328"/>
              <a:ext cx="6858000" cy="6858000"/>
            </a:xfrm>
            <a:prstGeom prst="rect">
              <a:avLst/>
            </a:prstGeom>
          </p:spPr>
        </p:pic>
        <p:pic>
          <p:nvPicPr>
            <p:cNvPr id="186" name="Рисунок 185">
              <a:extLst>
                <a:ext uri="{FF2B5EF4-FFF2-40B4-BE49-F238E27FC236}">
                  <a16:creationId xmlns:a16="http://schemas.microsoft.com/office/drawing/2014/main" id="{4D8E8055-10EF-47C1-831D-D3D7E1FD2C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2943039" y="-4494087"/>
              <a:ext cx="3379464" cy="3403668"/>
            </a:xfrm>
            <a:prstGeom prst="rect">
              <a:avLst/>
            </a:prstGeom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B7B4FB3-E829-4F1D-BBEC-D5262B3CBFB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498" y="36832"/>
            <a:ext cx="6775484" cy="6858000"/>
          </a:xfrm>
          <a:prstGeom prst="rect">
            <a:avLst/>
          </a:prstGeom>
        </p:spPr>
      </p:pic>
      <p:pic>
        <p:nvPicPr>
          <p:cNvPr id="51" name="Picture 2">
            <a:extLst>
              <a:ext uri="{FF2B5EF4-FFF2-40B4-BE49-F238E27FC236}">
                <a16:creationId xmlns:a16="http://schemas.microsoft.com/office/drawing/2014/main" id="{0D1565F9-DA40-4787-A400-BECC6C995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8150" y="36832"/>
            <a:ext cx="885825" cy="828675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1351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1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6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211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2" fill="hold">
                      <p:stCondLst>
                        <p:cond delay="0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220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1" fill="hold">
                      <p:stCondLst>
                        <p:cond delay="0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Ірина Сапранкова</cp:lastModifiedBy>
  <cp:revision>12</cp:revision>
  <dcterms:created xsi:type="dcterms:W3CDTF">2024-08-13T07:58:55Z</dcterms:created>
  <dcterms:modified xsi:type="dcterms:W3CDTF">2024-08-13T12:29:45Z</dcterms:modified>
</cp:coreProperties>
</file>