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2F837-7B80-4C7F-84DB-FF58E0935560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18F38-01C3-410F-9BED-93914DE2A8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2F837-7B80-4C7F-84DB-FF58E0935560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18F38-01C3-410F-9BED-93914DE2A8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2F837-7B80-4C7F-84DB-FF58E0935560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18F38-01C3-410F-9BED-93914DE2A8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2F837-7B80-4C7F-84DB-FF58E0935560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18F38-01C3-410F-9BED-93914DE2A8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2F837-7B80-4C7F-84DB-FF58E0935560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18F38-01C3-410F-9BED-93914DE2A8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2F837-7B80-4C7F-84DB-FF58E0935560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18F38-01C3-410F-9BED-93914DE2A8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2F837-7B80-4C7F-84DB-FF58E0935560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18F38-01C3-410F-9BED-93914DE2A8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2F837-7B80-4C7F-84DB-FF58E0935560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18F38-01C3-410F-9BED-93914DE2A8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2F837-7B80-4C7F-84DB-FF58E0935560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18F38-01C3-410F-9BED-93914DE2A8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2F837-7B80-4C7F-84DB-FF58E0935560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18F38-01C3-410F-9BED-93914DE2A8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2F837-7B80-4C7F-84DB-FF58E0935560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18F38-01C3-410F-9BED-93914DE2A8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2F837-7B80-4C7F-84DB-FF58E0935560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18F38-01C3-410F-9BED-93914DE2A81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856"/>
            <a:ext cx="12206545" cy="69668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64905" y="3223260"/>
            <a:ext cx="3441700" cy="3605530"/>
          </a:xfrm>
          <a:prstGeom prst="rect">
            <a:avLst/>
          </a:prstGeom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3735668" y="252472"/>
            <a:ext cx="4620452" cy="2662643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9311" y="4581814"/>
            <a:ext cx="1944793" cy="194479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3773" y1="75347" x2="13773" y2="75347"/>
                        <a14:foregroundMark x1="14699" y1="74190" x2="16551" y2="76389"/>
                        <a14:foregroundMark x1="14120" y1="73958" x2="14120" y2="73958"/>
                        <a14:backgroundMark x1="16817" y1="76203" x2="21181" y2="79398"/>
                        <a14:backgroundMark x1="13753" y1="73958" x2="14377" y2="74415"/>
                        <a14:backgroundMark x1="12963" y1="73380" x2="13753" y2="73958"/>
                        <a14:backgroundMark x1="21181" y1="79398" x2="31481" y2="79514"/>
                        <a14:backgroundMark x1="31481" y1="79514" x2="41551" y2="76620"/>
                        <a14:backgroundMark x1="41551" y1="76620" x2="50347" y2="79167"/>
                        <a14:backgroundMark x1="50347" y1="79167" x2="59491" y2="77778"/>
                        <a14:backgroundMark x1="59491" y1="77778" x2="66435" y2="74653"/>
                        <a14:backgroundMark x1="66435" y1="74653" x2="73148" y2="76505"/>
                        <a14:backgroundMark x1="73148" y1="76505" x2="81134" y2="75810"/>
                        <a14:backgroundMark x1="81134" y1="75810" x2="89005" y2="76505"/>
                        <a14:backgroundMark x1="89005" y1="76505" x2="90046" y2="72917"/>
                        <a14:backgroundMark x1="12153" y1="76620" x2="12153" y2="76620"/>
                        <a14:backgroundMark x1="77662" y1="70486" x2="77662" y2="70486"/>
                        <a14:backgroundMark x1="76042" y1="69907" x2="76042" y2="69907"/>
                        <a14:backgroundMark x1="81134" y1="68056" x2="81134" y2="68056"/>
                        <a14:backgroundMark x1="84144" y1="71065" x2="84144" y2="71065"/>
                        <a14:backgroundMark x1="82060" y1="80208" x2="82060" y2="80208"/>
                        <a14:backgroundMark x1="54977" y1="79861" x2="52315" y2="80671"/>
                        <a14:backgroundMark x1="82292" y1="69097" x2="85995" y2="76968"/>
                        <a14:backgroundMark x1="85995" y1="76968" x2="85995" y2="76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207" y="5477267"/>
            <a:ext cx="1943098" cy="194309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9344" y="5373166"/>
            <a:ext cx="1944793" cy="194479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9710" y="5362376"/>
            <a:ext cx="1944793" cy="194479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4718" y="5373166"/>
            <a:ext cx="1944793" cy="194479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4333" y="4541956"/>
            <a:ext cx="1944793" cy="194479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4300" y="3804361"/>
            <a:ext cx="1944793" cy="194479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2552" y="3065627"/>
            <a:ext cx="1944793" cy="194479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9031" y="3735535"/>
            <a:ext cx="1944793" cy="194479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6713" y="4463430"/>
            <a:ext cx="1944793" cy="1944793"/>
          </a:xfrm>
          <a:prstGeom prst="rect">
            <a:avLst/>
          </a:prstGeom>
        </p:spPr>
      </p:pic>
      <p:pic>
        <p:nvPicPr>
          <p:cNvPr id="10" name="Рисунок 9" descr="Изображение выглядит как рука, палец, перчатки&#10;&#10;Автоматически созданное описание">
            <a:extLst>
              <a:ext uri="{FF2B5EF4-FFF2-40B4-BE49-F238E27FC236}">
                <a16:creationId xmlns:a16="http://schemas.microsoft.com/office/drawing/2014/main" id="{52F1FDC7-7DCA-CE42-A369-C3D1D3ADDB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303" y="-387755"/>
            <a:ext cx="3472834" cy="347283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788" y="113477"/>
            <a:ext cx="2953289" cy="2953289"/>
          </a:xfrm>
          <a:prstGeom prst="rect">
            <a:avLst/>
          </a:prstGeom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BE9011BA-1492-AFC1-BFCF-F33405BDA579}"/>
              </a:ext>
            </a:extLst>
          </p:cNvPr>
          <p:cNvGrpSpPr/>
          <p:nvPr/>
        </p:nvGrpSpPr>
        <p:grpSpPr>
          <a:xfrm>
            <a:off x="4088066" y="249434"/>
            <a:ext cx="3347460" cy="3385789"/>
            <a:chOff x="7396683" y="3088942"/>
            <a:chExt cx="1536472" cy="1554065"/>
          </a:xfrm>
        </p:grpSpPr>
        <p:pic>
          <p:nvPicPr>
            <p:cNvPr id="16" name="Рисунок 15" descr="Изображение выглядит как одежда, зарисовка, рисунок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13DEB9A4-DF9C-3373-7675-7615F280F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6683" y="3088942"/>
              <a:ext cx="1139032" cy="1139032"/>
            </a:xfrm>
            <a:prstGeom prst="rect">
              <a:avLst/>
            </a:prstGeom>
          </p:spPr>
        </p:pic>
        <p:pic>
          <p:nvPicPr>
            <p:cNvPr id="30" name="Рисунок 29" descr="Изображение выглядит как колесо, транспортное средство, спортивный автомобиль, Наземный трансп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E9D5B304-3040-9CD0-6D59-8D0C277892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5118" y="3494970"/>
              <a:ext cx="1148037" cy="1148037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шлем, одежда, головной убор, Средства индивидуальной защиты&#10;&#10;Автоматически созданное описание">
              <a:extLst>
                <a:ext uri="{FF2B5EF4-FFF2-40B4-BE49-F238E27FC236}">
                  <a16:creationId xmlns:a16="http://schemas.microsoft.com/office/drawing/2014/main" id="{97FC9A1A-282D-55EB-DCE2-C101514653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810831" y="3103789"/>
              <a:ext cx="263987" cy="299017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1908BE68-72A6-6DF8-8943-C3A7C14EA6C8}"/>
              </a:ext>
            </a:extLst>
          </p:cNvPr>
          <p:cNvGrpSpPr/>
          <p:nvPr/>
        </p:nvGrpSpPr>
        <p:grpSpPr>
          <a:xfrm>
            <a:off x="3808755" y="282549"/>
            <a:ext cx="4482075" cy="2983903"/>
            <a:chOff x="3808755" y="282549"/>
            <a:chExt cx="4482075" cy="2983903"/>
          </a:xfrm>
        </p:grpSpPr>
        <p:pic>
          <p:nvPicPr>
            <p:cNvPr id="36" name="Рисунок 35" descr="Изображение выглядит как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E8746376-213A-EC75-DFAB-8FB77F3C55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4875" y="380497"/>
              <a:ext cx="2885955" cy="2885955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1E1BCB5E-ED96-50E9-E0BC-A9BA6ED0AC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8755" y="282549"/>
              <a:ext cx="2885955" cy="2885955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60B946C3-25A8-E1D0-35FB-755745BD0D10}"/>
              </a:ext>
            </a:extLst>
          </p:cNvPr>
          <p:cNvGrpSpPr/>
          <p:nvPr/>
        </p:nvGrpSpPr>
        <p:grpSpPr>
          <a:xfrm>
            <a:off x="3941336" y="-190161"/>
            <a:ext cx="4333143" cy="3494349"/>
            <a:chOff x="3941336" y="-190161"/>
            <a:chExt cx="4333143" cy="3494349"/>
          </a:xfrm>
        </p:grpSpPr>
        <p:pic>
          <p:nvPicPr>
            <p:cNvPr id="40" name="Рисунок 39" descr="Изображение выглядит как рыба, Плавник, Рыбные продукты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31610FB-4CB4-B000-0D52-2751271861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1336" y="-190161"/>
              <a:ext cx="2619931" cy="2619931"/>
            </a:xfrm>
            <a:prstGeom prst="rect">
              <a:avLst/>
            </a:prstGeom>
          </p:spPr>
        </p:pic>
        <p:pic>
          <p:nvPicPr>
            <p:cNvPr id="41" name="Рисунок 40" descr="Изображение выглядит как рыба, Плавник, Рыбные продукты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101D7E4C-B398-AD49-6DF2-2C5EA33DED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4548" y="684257"/>
              <a:ext cx="2619931" cy="2619931"/>
            </a:xfrm>
            <a:prstGeom prst="rect">
              <a:avLst/>
            </a:prstGeom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169" y="-519"/>
            <a:ext cx="3221641" cy="32216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266" y="211359"/>
            <a:ext cx="2705858" cy="2705858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одежда, мода, Вешалка-плечики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39D3333F-BBF0-8DFD-8AAD-DA8D448F944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304" y="-113779"/>
            <a:ext cx="3138754" cy="3138754"/>
          </a:xfrm>
          <a:prstGeom prst="rect">
            <a:avLst/>
          </a:prstGeom>
        </p:spPr>
      </p:pic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A353A37F-96D7-8AFB-53B8-E9E84041900F}"/>
              </a:ext>
            </a:extLst>
          </p:cNvPr>
          <p:cNvGrpSpPr/>
          <p:nvPr/>
        </p:nvGrpSpPr>
        <p:grpSpPr>
          <a:xfrm>
            <a:off x="3760953" y="304187"/>
            <a:ext cx="4609794" cy="2344560"/>
            <a:chOff x="3760953" y="304187"/>
            <a:chExt cx="4609794" cy="2344560"/>
          </a:xfrm>
        </p:grpSpPr>
        <p:pic>
          <p:nvPicPr>
            <p:cNvPr id="46" name="Рисунок 45" descr="Изображение выглядит как графическая вставка, рисунок, Графи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742BFFC1-B87F-E831-F11D-29381DFE8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0953" y="337238"/>
              <a:ext cx="2275917" cy="2275917"/>
            </a:xfrm>
            <a:prstGeom prst="rect">
              <a:avLst/>
            </a:prstGeom>
          </p:spPr>
        </p:pic>
        <p:pic>
          <p:nvPicPr>
            <p:cNvPr id="47" name="Рисунок 46" descr="Изображение выглядит как графическая вставка, рисунок, Графи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1AD91DB9-1B98-109C-4E2B-FC073CD349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3439" y="372830"/>
              <a:ext cx="2275917" cy="2275917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графическая вставка, рисунок, Графи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415C6CA3-49FC-AA69-16E1-2E4C45640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4830" y="304187"/>
              <a:ext cx="2275917" cy="2275917"/>
            </a:xfrm>
            <a:prstGeom prst="rect">
              <a:avLst/>
            </a:prstGeom>
          </p:spPr>
        </p:pic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2D1C7D60-DC44-46AA-A701-76F6B0561173}"/>
              </a:ext>
            </a:extLst>
          </p:cNvPr>
          <p:cNvGrpSpPr/>
          <p:nvPr/>
        </p:nvGrpSpPr>
        <p:grpSpPr>
          <a:xfrm>
            <a:off x="4803868" y="80549"/>
            <a:ext cx="2406421" cy="3218402"/>
            <a:chOff x="9128961" y="2981087"/>
            <a:chExt cx="1125512" cy="1505285"/>
          </a:xfrm>
        </p:grpSpPr>
        <p:pic>
          <p:nvPicPr>
            <p:cNvPr id="52" name="Рисунок 51" descr="Изображение выглядит как зарисовка, рисунок, дизайн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4F2E948-9000-5101-8C46-F90E1B3E1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3031" y="3429000"/>
              <a:ext cx="1057372" cy="1057372"/>
            </a:xfrm>
            <a:prstGeom prst="rect">
              <a:avLst/>
            </a:prstGeom>
          </p:spPr>
        </p:pic>
        <p:pic>
          <p:nvPicPr>
            <p:cNvPr id="53" name="Рисунок 52" descr="Изображение выглядит как искусство, Графика, Фрактальные картинки, пламя&#10;&#10;Автоматически созданное описание">
              <a:extLst>
                <a:ext uri="{FF2B5EF4-FFF2-40B4-BE49-F238E27FC236}">
                  <a16:creationId xmlns:a16="http://schemas.microsoft.com/office/drawing/2014/main" id="{269055B6-C797-B6EE-D20F-BA1C80E6E1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8961" y="2981087"/>
              <a:ext cx="1125512" cy="112551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7</cp:revision>
  <dcterms:created xsi:type="dcterms:W3CDTF">2024-05-08T19:08:00Z</dcterms:created>
  <dcterms:modified xsi:type="dcterms:W3CDTF">2024-11-21T11:52:13Z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C2FE3CF3704945F79E25B590A29030B7_12</vt:lpwstr>
  </property>
  <property fmtid="{D5CDD505-2E9C-101B-9397-08002B2CF9AE}" pid="3" name="KSOProductBuildVer">
    <vt:lpwstr>1033-12.2.0.17119</vt:lpwstr>
  </property>
</Properties>
</file>