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87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616C5-122D-B01A-EA25-E4368390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66" y="3886200"/>
            <a:ext cx="3434914" cy="343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173" y="385892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FA0872-66A1-401A-86DF-C311F0D694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081" y="1946619"/>
            <a:ext cx="3576312" cy="35763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513" y="3482340"/>
            <a:ext cx="1165860" cy="11658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B4382B-9DD1-5BA5-1109-B5C1192C9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07" y="2063652"/>
            <a:ext cx="1165860" cy="11658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0CA8B-3630-227B-349D-ACC086AC9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08" y="369608"/>
            <a:ext cx="1165860" cy="11658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BAD7E-133D-93AF-E0EE-E1F3B67B6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0406" y="828871"/>
            <a:ext cx="1165860" cy="11658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C1474-2F4B-41A9-9A54-139AA13BF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8673" y="20520"/>
            <a:ext cx="1165860" cy="11658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647039-ABA7-BA53-3AE8-E1DB0F5B0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599" y="1543889"/>
            <a:ext cx="1165860" cy="11658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8875D-DD88-0733-164C-6256DB998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630" y="1291392"/>
            <a:ext cx="1165860" cy="1165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63E309-8903-6A96-8C2F-7E8D0F31F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047" y="2879288"/>
            <a:ext cx="1165860" cy="11658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2B17F6-8AA7-9C52-8A48-BCCF78473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144" y="2727797"/>
            <a:ext cx="1165860" cy="11658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5D5A3F-FF12-C622-9A98-47F85972D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551" y="2426852"/>
            <a:ext cx="1165860" cy="1165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E1FCCEC-F910-B8D8-2CD9-D361DE90D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582" y="2388870"/>
            <a:ext cx="1165860" cy="11658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6399CF-A813-42A4-91A0-5699A6E12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4756" y="108304"/>
            <a:ext cx="1165860" cy="11658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D187FA-A1B2-02B0-1291-2564F86A8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062727"/>
            <a:ext cx="1165860" cy="1165860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219C880-D8E6-67C8-4294-562055BC02FE}"/>
              </a:ext>
            </a:extLst>
          </p:cNvPr>
          <p:cNvGrpSpPr/>
          <p:nvPr/>
        </p:nvGrpSpPr>
        <p:grpSpPr>
          <a:xfrm>
            <a:off x="4871564" y="228048"/>
            <a:ext cx="986948" cy="958332"/>
            <a:chOff x="4871564" y="228048"/>
            <a:chExt cx="986948" cy="95833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4871564" y="23301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Рисунок 4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C568893-9EF9-641E-7576-1BC24DD2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1180" y="228048"/>
              <a:ext cx="932298" cy="932298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0E9126E-3D51-3A54-7ED4-3763F4E6EE64}"/>
              </a:ext>
            </a:extLst>
          </p:cNvPr>
          <p:cNvGrpSpPr/>
          <p:nvPr/>
        </p:nvGrpSpPr>
        <p:grpSpPr>
          <a:xfrm>
            <a:off x="693754" y="3568466"/>
            <a:ext cx="986948" cy="953364"/>
            <a:chOff x="693754" y="3568466"/>
            <a:chExt cx="986948" cy="95336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E0D3CD1-C110-DA20-1F4E-EBF1D0FA0D58}"/>
                </a:ext>
              </a:extLst>
            </p:cNvPr>
            <p:cNvSpPr/>
            <p:nvPr/>
          </p:nvSpPr>
          <p:spPr>
            <a:xfrm>
              <a:off x="693754" y="356846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9" name="Рисунок 8" descr="Изображение выглядит как графическая вставка, дракон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A06FD4B-C691-9AE0-F08D-8F55F50C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1299" y="3653888"/>
              <a:ext cx="808989" cy="80898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8D8451C-4312-5839-5B91-9B53925C619F}"/>
              </a:ext>
            </a:extLst>
          </p:cNvPr>
          <p:cNvGrpSpPr/>
          <p:nvPr/>
        </p:nvGrpSpPr>
        <p:grpSpPr>
          <a:xfrm>
            <a:off x="5234369" y="2553440"/>
            <a:ext cx="986948" cy="953364"/>
            <a:chOff x="5234369" y="2553440"/>
            <a:chExt cx="986948" cy="95336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DA43A64-D4EA-BC64-0FE5-A50B3562F1A0}"/>
                </a:ext>
              </a:extLst>
            </p:cNvPr>
            <p:cNvSpPr/>
            <p:nvPr/>
          </p:nvSpPr>
          <p:spPr>
            <a:xfrm>
              <a:off x="5234369" y="2553440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CA957A-36E4-3067-4937-996DF103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84321" y="2573427"/>
              <a:ext cx="906815" cy="90681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C551751-0374-5B89-0AB3-8E1CAED387CD}"/>
              </a:ext>
            </a:extLst>
          </p:cNvPr>
          <p:cNvGrpSpPr/>
          <p:nvPr/>
        </p:nvGrpSpPr>
        <p:grpSpPr>
          <a:xfrm>
            <a:off x="3932846" y="2770292"/>
            <a:ext cx="986948" cy="953364"/>
            <a:chOff x="3932846" y="2770292"/>
            <a:chExt cx="986948" cy="95336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B9508CC-D572-5A1B-1354-24C704FA5B5E}"/>
                </a:ext>
              </a:extLst>
            </p:cNvPr>
            <p:cNvSpPr/>
            <p:nvPr/>
          </p:nvSpPr>
          <p:spPr>
            <a:xfrm>
              <a:off x="3932846" y="2770292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5" name="Рисунок 14" descr="Изображение выглядит как Вымышленный персонаж, оружие, мультфильм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F40D9413-0324-007A-2361-CD69D870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65891" y="2800154"/>
              <a:ext cx="916183" cy="901119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B28BCE9-9EEA-F660-23E4-DFEBE8E31ED9}"/>
              </a:ext>
            </a:extLst>
          </p:cNvPr>
          <p:cNvGrpSpPr/>
          <p:nvPr/>
        </p:nvGrpSpPr>
        <p:grpSpPr>
          <a:xfrm>
            <a:off x="6651038" y="2463995"/>
            <a:ext cx="986948" cy="986044"/>
            <a:chOff x="6651038" y="2463995"/>
            <a:chExt cx="986948" cy="98604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DFF2CF3-6DAC-F6DC-1AA9-59C6ACA3E1B2}"/>
                </a:ext>
              </a:extLst>
            </p:cNvPr>
            <p:cNvSpPr/>
            <p:nvPr/>
          </p:nvSpPr>
          <p:spPr>
            <a:xfrm>
              <a:off x="6651038" y="2496675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одежда, куртка, зарисовка, рукав&#10;&#10;Автоматически созданное описание">
              <a:extLst>
                <a:ext uri="{FF2B5EF4-FFF2-40B4-BE49-F238E27FC236}">
                  <a16:creationId xmlns:a16="http://schemas.microsoft.com/office/drawing/2014/main" id="{853902A0-FAFC-3B77-B7FA-F84824C5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90838" y="2463995"/>
              <a:ext cx="935740" cy="935740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F8C4E7C-8328-4D43-75B0-FB2821F0487A}"/>
              </a:ext>
            </a:extLst>
          </p:cNvPr>
          <p:cNvGrpSpPr/>
          <p:nvPr/>
        </p:nvGrpSpPr>
        <p:grpSpPr>
          <a:xfrm>
            <a:off x="2583068" y="1612118"/>
            <a:ext cx="986948" cy="953364"/>
            <a:chOff x="2583068" y="1612118"/>
            <a:chExt cx="986948" cy="953364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FD4A1613-38DF-9749-508C-F2393EA066D5}"/>
                </a:ext>
              </a:extLst>
            </p:cNvPr>
            <p:cNvSpPr/>
            <p:nvPr/>
          </p:nvSpPr>
          <p:spPr>
            <a:xfrm>
              <a:off x="2583068" y="161211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2" name="Рисунок 21" descr="Изображение выглядит как строительство, крыша, дом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648A3203-7463-6D6D-05C0-65ADEF08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80795" y="1688881"/>
              <a:ext cx="799837" cy="7998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0BA16E-1734-E27C-7C5F-60BB020AED9A}"/>
              </a:ext>
            </a:extLst>
          </p:cNvPr>
          <p:cNvGrpSpPr/>
          <p:nvPr/>
        </p:nvGrpSpPr>
        <p:grpSpPr>
          <a:xfrm>
            <a:off x="1620288" y="944528"/>
            <a:ext cx="986948" cy="953364"/>
            <a:chOff x="1620288" y="944528"/>
            <a:chExt cx="986948" cy="953364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D5F22D5-3DE8-32E6-C7F4-24DF6E5362E0}"/>
                </a:ext>
              </a:extLst>
            </p:cNvPr>
            <p:cNvSpPr/>
            <p:nvPr/>
          </p:nvSpPr>
          <p:spPr>
            <a:xfrm>
              <a:off x="1620288" y="9445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 descr="Изображение выглядит как ручка, пишущий прибор, искусств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D46516F-58A9-D8F3-342F-F39CF835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40351" y="1079591"/>
              <a:ext cx="547056" cy="699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B99BAAE-6A90-2B48-9DC6-6CC512012AAE}"/>
              </a:ext>
            </a:extLst>
          </p:cNvPr>
          <p:cNvGrpSpPr/>
          <p:nvPr/>
        </p:nvGrpSpPr>
        <p:grpSpPr>
          <a:xfrm>
            <a:off x="3946793" y="1338113"/>
            <a:ext cx="988397" cy="997719"/>
            <a:chOff x="3946793" y="1338113"/>
            <a:chExt cx="988397" cy="997719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C6566F-E85F-2942-DA15-3B15FE2F1100}"/>
                </a:ext>
              </a:extLst>
            </p:cNvPr>
            <p:cNvSpPr/>
            <p:nvPr/>
          </p:nvSpPr>
          <p:spPr>
            <a:xfrm>
              <a:off x="3948242" y="138246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6" name="Рисунок 35" descr="Изображение выглядит как инструмент, электропила&#10;&#10;Автоматически созданное описание">
              <a:extLst>
                <a:ext uri="{FF2B5EF4-FFF2-40B4-BE49-F238E27FC236}">
                  <a16:creationId xmlns:a16="http://schemas.microsoft.com/office/drawing/2014/main" id="{BFB5430C-4200-DB62-279A-3FDBE013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46793" y="1338113"/>
              <a:ext cx="953364" cy="953364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6925F7-C5A3-C4DA-4E89-82856E588637}"/>
              </a:ext>
            </a:extLst>
          </p:cNvPr>
          <p:cNvGrpSpPr/>
          <p:nvPr/>
        </p:nvGrpSpPr>
        <p:grpSpPr>
          <a:xfrm>
            <a:off x="135992" y="502763"/>
            <a:ext cx="986948" cy="971700"/>
            <a:chOff x="135992" y="502763"/>
            <a:chExt cx="986948" cy="9717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1D206A73-8BA3-A3FC-81DD-72BE67C25DDB}"/>
                </a:ext>
              </a:extLst>
            </p:cNvPr>
            <p:cNvSpPr/>
            <p:nvPr/>
          </p:nvSpPr>
          <p:spPr>
            <a:xfrm>
              <a:off x="135992" y="521099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Рисунок 37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  <a:extLst>
                <a:ext uri="{FF2B5EF4-FFF2-40B4-BE49-F238E27FC236}">
                  <a16:creationId xmlns:a16="http://schemas.microsoft.com/office/drawing/2014/main" id="{BB993635-B598-4344-42D2-389ADDED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2246" y="502763"/>
              <a:ext cx="931936" cy="93193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A66DF72-8B47-733E-7DDF-A1C70BD9B345}"/>
              </a:ext>
            </a:extLst>
          </p:cNvPr>
          <p:cNvGrpSpPr/>
          <p:nvPr/>
        </p:nvGrpSpPr>
        <p:grpSpPr>
          <a:xfrm>
            <a:off x="6197364" y="1205098"/>
            <a:ext cx="986948" cy="953364"/>
            <a:chOff x="6197364" y="1205098"/>
            <a:chExt cx="986948" cy="95336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D25AD0A-CD2F-299A-FBEF-2701B7AB9B9F}"/>
                </a:ext>
              </a:extLst>
            </p:cNvPr>
            <p:cNvSpPr/>
            <p:nvPr/>
          </p:nvSpPr>
          <p:spPr>
            <a:xfrm>
              <a:off x="6197364" y="120509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A01BAE4-73E5-0CCD-CC93-B5FA3872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235087" y="1227000"/>
              <a:ext cx="923761" cy="9237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692CE57-3165-9FFB-A169-73E574FA5810}"/>
              </a:ext>
            </a:extLst>
          </p:cNvPr>
          <p:cNvGrpSpPr/>
          <p:nvPr/>
        </p:nvGrpSpPr>
        <p:grpSpPr>
          <a:xfrm>
            <a:off x="2799182" y="235128"/>
            <a:ext cx="986948" cy="953364"/>
            <a:chOff x="2799182" y="235128"/>
            <a:chExt cx="986948" cy="953364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E184CBD-BACD-3501-396A-60ED4626B4A3}"/>
                </a:ext>
              </a:extLst>
            </p:cNvPr>
            <p:cNvSpPr/>
            <p:nvPr/>
          </p:nvSpPr>
          <p:spPr>
            <a:xfrm>
              <a:off x="2799182" y="2351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4" name="Рисунок 43" descr="Изображение выглядит как снимок экрана, Мобильный телефо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321693D-C993-4CEC-2C55-5076608E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80311" y="290530"/>
              <a:ext cx="616178" cy="82157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953B823-9A2C-2134-7214-0A510D4C046D}"/>
              </a:ext>
            </a:extLst>
          </p:cNvPr>
          <p:cNvGrpSpPr/>
          <p:nvPr/>
        </p:nvGrpSpPr>
        <p:grpSpPr>
          <a:xfrm>
            <a:off x="2138373" y="2973357"/>
            <a:ext cx="986948" cy="953364"/>
            <a:chOff x="2138373" y="2973357"/>
            <a:chExt cx="986948" cy="953364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D31536E-70F2-67B1-D956-CE9AD39F4336}"/>
                </a:ext>
              </a:extLst>
            </p:cNvPr>
            <p:cNvSpPr/>
            <p:nvPr/>
          </p:nvSpPr>
          <p:spPr>
            <a:xfrm>
              <a:off x="2138373" y="297335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6" name="Рисунок 45" descr="Изображение выглядит как рождественская елка, зарисовка, растение, хвой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C8B51814-8590-E0D4-3F7E-F0ACE16A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12737" y="3003976"/>
              <a:ext cx="838220" cy="83822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9EB13E7-9E49-8394-4B9E-3FEC835A5BE4}"/>
              </a:ext>
            </a:extLst>
          </p:cNvPr>
          <p:cNvGrpSpPr/>
          <p:nvPr/>
        </p:nvGrpSpPr>
        <p:grpSpPr>
          <a:xfrm>
            <a:off x="188906" y="2218267"/>
            <a:ext cx="986948" cy="953364"/>
            <a:chOff x="188906" y="2218267"/>
            <a:chExt cx="986948" cy="953364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2BCD8AF-744D-153F-EFE3-DB3CF8892434}"/>
                </a:ext>
              </a:extLst>
            </p:cNvPr>
            <p:cNvSpPr/>
            <p:nvPr/>
          </p:nvSpPr>
          <p:spPr>
            <a:xfrm>
              <a:off x="188906" y="221826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8" name="Рисунок 47" descr="Изображение выглядит как зарисовка, рисунок, овощи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09BC21E-C65C-E068-A8C7-7A9386D4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8174" y="2301826"/>
              <a:ext cx="774661" cy="774661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8DA1B-889E-CB94-4333-DD8A2A8BAF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90" y="3910811"/>
            <a:ext cx="3434914" cy="34349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73" y="3861589"/>
            <a:ext cx="3434914" cy="343491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3C2F6D-5868-ED2A-0962-4D6EFEDBF354}"/>
              </a:ext>
            </a:extLst>
          </p:cNvPr>
          <p:cNvSpPr/>
          <p:nvPr/>
        </p:nvSpPr>
        <p:spPr>
          <a:xfrm>
            <a:off x="3661039" y="5554078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5924D4-826D-3EDA-A4B7-83318B299DF5}"/>
              </a:ext>
            </a:extLst>
          </p:cNvPr>
          <p:cNvSpPr/>
          <p:nvPr/>
        </p:nvSpPr>
        <p:spPr>
          <a:xfrm>
            <a:off x="6441781" y="5537763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543622" y="-59892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505 0.734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3138 0.6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5886 0.5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6355 0.222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69 0.3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06471 0.5509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737 0.7717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567 0.6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12839 0.750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3906 0.6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15599 0.4208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7292 0.4118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0273 0.4048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18</cp:revision>
  <dcterms:modified xsi:type="dcterms:W3CDTF">2024-08-05T08:32:44Z</dcterms:modified>
</cp:coreProperties>
</file>