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02A9C-96DB-DC0C-AA2E-5932F93F125B}" v="4" dt="2025-10-22T08:31:49.856"/>
    <p1510:client id="{9CAB1BEC-A47F-1600-6D82-3D3EC186D2A1}" v="12" dt="2025-10-22T08:31:22.376"/>
    <p1510:client id="{9F514F26-E630-4EC6-6098-37A47170F4FD}" v="28" dt="2025-10-22T08:22:18.840"/>
    <p1510:client id="{C3E68AC1-22A8-DFE2-A3EA-C113DFA3FF69}" v="1" dt="2025-10-22T08:29:29.679"/>
    <p1510:client id="{C3EB5DD8-4C18-F9E0-E986-05D2D0E818AD}" v="3" dt="2025-10-22T08:32:27.382"/>
    <p1510:client id="{EC922135-790B-2279-B73E-55A4B3952B22}" v="53" dt="2025-10-22T08:29:13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C922135-790B-2279-B73E-55A4B3952B22}"/>
    <pc:docChg chg="modSld">
      <pc:chgData name="somovaasya3" userId="S::somovaasya3_gmail.com#ext#@slideedu.onmicrosoft.com::05b36399-d501-4a7b-87fd-615099445ab5" providerId="AD" clId="Web-{EC922135-790B-2279-B73E-55A4B3952B22}" dt="2025-10-22T08:29:13.792" v="49" actId="1076"/>
      <pc:docMkLst>
        <pc:docMk/>
      </pc:docMkLst>
      <pc:sldChg chg="modSp">
        <pc:chgData name="somovaasya3" userId="S::somovaasya3_gmail.com#ext#@slideedu.onmicrosoft.com::05b36399-d501-4a7b-87fd-615099445ab5" providerId="AD" clId="Web-{EC922135-790B-2279-B73E-55A4B3952B22}" dt="2025-10-22T08:29:13.792" v="49" actId="1076"/>
        <pc:sldMkLst>
          <pc:docMk/>
          <pc:sldMk cId="2934989101" sldId="256"/>
        </pc:sldMkLst>
        <pc:spChg chg="mod">
          <ac:chgData name="somovaasya3" userId="S::somovaasya3_gmail.com#ext#@slideedu.onmicrosoft.com::05b36399-d501-4a7b-87fd-615099445ab5" providerId="AD" clId="Web-{EC922135-790B-2279-B73E-55A4B3952B22}" dt="2025-10-22T08:28:20.338" v="40" actId="1076"/>
          <ac:spMkLst>
            <pc:docMk/>
            <pc:sldMk cId="2934989101" sldId="256"/>
            <ac:spMk id="14" creationId="{5E8F3BD5-0809-33F0-26A3-F54D1DD638F2}"/>
          </ac:spMkLst>
        </pc:spChg>
        <pc:picChg chg="mod">
          <ac:chgData name="somovaasya3" userId="S::somovaasya3_gmail.com#ext#@slideedu.onmicrosoft.com::05b36399-d501-4a7b-87fd-615099445ab5" providerId="AD" clId="Web-{EC922135-790B-2279-B73E-55A4B3952B22}" dt="2025-10-22T08:28:29.291" v="42" actId="1076"/>
          <ac:picMkLst>
            <pc:docMk/>
            <pc:sldMk cId="2934989101" sldId="256"/>
            <ac:picMk id="6" creationId="{397C75A4-C78A-0665-536A-5C4C35F2C8E0}"/>
          </ac:picMkLst>
        </pc:picChg>
        <pc:picChg chg="mod modCrop">
          <ac:chgData name="somovaasya3" userId="S::somovaasya3_gmail.com#ext#@slideedu.onmicrosoft.com::05b36399-d501-4a7b-87fd-615099445ab5" providerId="AD" clId="Web-{EC922135-790B-2279-B73E-55A4B3952B22}" dt="2025-10-22T08:24:23.216" v="22" actId="1076"/>
          <ac:picMkLst>
            <pc:docMk/>
            <pc:sldMk cId="2934989101" sldId="256"/>
            <ac:picMk id="20" creationId="{AB9A97FF-2FFE-138A-57FF-8D1DE27FB7CF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8:06.915" v="37" actId="1076"/>
          <ac:picMkLst>
            <pc:docMk/>
            <pc:sldMk cId="2934989101" sldId="256"/>
            <ac:picMk id="23" creationId="{E579DDE9-6A7B-EC29-383C-0887B1C4A01F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8:10.462" v="38" actId="1076"/>
          <ac:picMkLst>
            <pc:docMk/>
            <pc:sldMk cId="2934989101" sldId="256"/>
            <ac:picMk id="31" creationId="{249BC7B3-89D5-CB06-9D05-F415977B3E1A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8:57.636" v="45" actId="1076"/>
          <ac:picMkLst>
            <pc:docMk/>
            <pc:sldMk cId="2934989101" sldId="256"/>
            <ac:picMk id="33" creationId="{A0A5DAD7-C3D4-4C32-A44F-D36181CCF094}"/>
          </ac:picMkLst>
        </pc:picChg>
        <pc:picChg chg="mod modCrop">
          <ac:chgData name="somovaasya3" userId="S::somovaasya3_gmail.com#ext#@slideedu.onmicrosoft.com::05b36399-d501-4a7b-87fd-615099445ab5" providerId="AD" clId="Web-{EC922135-790B-2279-B73E-55A4B3952B22}" dt="2025-10-22T08:24:20.372" v="21" actId="1076"/>
          <ac:picMkLst>
            <pc:docMk/>
            <pc:sldMk cId="2934989101" sldId="256"/>
            <ac:picMk id="43" creationId="{825A8B55-489F-9364-D273-5EAF0175AA89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3:07.303" v="8" actId="1076"/>
          <ac:picMkLst>
            <pc:docMk/>
            <pc:sldMk cId="2934989101" sldId="256"/>
            <ac:picMk id="44" creationId="{D571751B-D0CA-32EA-3BEB-83CA98D7471F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4:31.935" v="23" actId="1076"/>
          <ac:picMkLst>
            <pc:docMk/>
            <pc:sldMk cId="2934989101" sldId="256"/>
            <ac:picMk id="45" creationId="{B52EBA32-776D-2712-A20B-8F2DC8B721C1}"/>
          </ac:picMkLst>
        </pc:picChg>
        <pc:picChg chg="mod modCrop">
          <ac:chgData name="somovaasya3" userId="S::somovaasya3_gmail.com#ext#@slideedu.onmicrosoft.com::05b36399-d501-4a7b-87fd-615099445ab5" providerId="AD" clId="Web-{EC922135-790B-2279-B73E-55A4B3952B22}" dt="2025-10-22T08:24:42.967" v="25" actId="1076"/>
          <ac:picMkLst>
            <pc:docMk/>
            <pc:sldMk cId="2934989101" sldId="256"/>
            <ac:picMk id="47" creationId="{BA1A9563-B215-56FC-B568-DE8F0B7D5AB7}"/>
          </ac:picMkLst>
        </pc:picChg>
        <pc:picChg chg="mod">
          <ac:chgData name="somovaasya3" userId="S::somovaasya3_gmail.com#ext#@slideedu.onmicrosoft.com::05b36399-d501-4a7b-87fd-615099445ab5" providerId="AD" clId="Web-{EC922135-790B-2279-B73E-55A4B3952B22}" dt="2025-10-22T08:29:13.792" v="49" actId="1076"/>
          <ac:picMkLst>
            <pc:docMk/>
            <pc:sldMk cId="2934989101" sldId="256"/>
            <ac:picMk id="67" creationId="{05DF06EF-4D78-1951-012E-E4B0F718D2D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3EB5DD8-4C18-F9E0-E986-05D2D0E818AD}"/>
    <pc:docChg chg="modSld">
      <pc:chgData name="somovaasya3" userId="S::somovaasya3_gmail.com#ext#@slideedu.onmicrosoft.com::05b36399-d501-4a7b-87fd-615099445ab5" providerId="AD" clId="Web-{C3EB5DD8-4C18-F9E0-E986-05D2D0E818AD}" dt="2025-10-22T08:32:27.382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C3EB5DD8-4C18-F9E0-E986-05D2D0E818AD}" dt="2025-10-22T08:32:27.382" v="2" actId="1076"/>
        <pc:sldMkLst>
          <pc:docMk/>
          <pc:sldMk cId="2934989101" sldId="256"/>
        </pc:sldMkLst>
        <pc:picChg chg="mod">
          <ac:chgData name="somovaasya3" userId="S::somovaasya3_gmail.com#ext#@slideedu.onmicrosoft.com::05b36399-d501-4a7b-87fd-615099445ab5" providerId="AD" clId="Web-{C3EB5DD8-4C18-F9E0-E986-05D2D0E818AD}" dt="2025-10-22T08:32:23.101" v="1" actId="1076"/>
          <ac:picMkLst>
            <pc:docMk/>
            <pc:sldMk cId="2934989101" sldId="256"/>
            <ac:picMk id="33" creationId="{A0A5DAD7-C3D4-4C32-A44F-D36181CCF094}"/>
          </ac:picMkLst>
        </pc:picChg>
        <pc:picChg chg="mod">
          <ac:chgData name="somovaasya3" userId="S::somovaasya3_gmail.com#ext#@slideedu.onmicrosoft.com::05b36399-d501-4a7b-87fd-615099445ab5" providerId="AD" clId="Web-{C3EB5DD8-4C18-F9E0-E986-05D2D0E818AD}" dt="2025-10-22T08:32:27.382" v="2" actId="1076"/>
          <ac:picMkLst>
            <pc:docMk/>
            <pc:sldMk cId="2934989101" sldId="256"/>
            <ac:picMk id="67" creationId="{05DF06EF-4D78-1951-012E-E4B0F718D2D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CAB1BEC-A47F-1600-6D82-3D3EC186D2A1}"/>
    <pc:docChg chg="modSld">
      <pc:chgData name="somovaasya3" userId="S::somovaasya3_gmail.com#ext#@slideedu.onmicrosoft.com::05b36399-d501-4a7b-87fd-615099445ab5" providerId="AD" clId="Web-{9CAB1BEC-A47F-1600-6D82-3D3EC186D2A1}" dt="2025-10-22T08:31:22.376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9CAB1BEC-A47F-1600-6D82-3D3EC186D2A1}" dt="2025-10-22T08:31:22.376" v="11" actId="1076"/>
        <pc:sldMkLst>
          <pc:docMk/>
          <pc:sldMk cId="2934989101" sldId="256"/>
        </pc:sldMkLst>
        <pc:picChg chg="mod">
          <ac:chgData name="somovaasya3" userId="S::somovaasya3_gmail.com#ext#@slideedu.onmicrosoft.com::05b36399-d501-4a7b-87fd-615099445ab5" providerId="AD" clId="Web-{9CAB1BEC-A47F-1600-6D82-3D3EC186D2A1}" dt="2025-10-22T08:30:49.827" v="4" actId="1076"/>
          <ac:picMkLst>
            <pc:docMk/>
            <pc:sldMk cId="2934989101" sldId="256"/>
            <ac:picMk id="23" creationId="{E579DDE9-6A7B-EC29-383C-0887B1C4A01F}"/>
          </ac:picMkLst>
        </pc:picChg>
        <pc:picChg chg="mod">
          <ac:chgData name="somovaasya3" userId="S::somovaasya3_gmail.com#ext#@slideedu.onmicrosoft.com::05b36399-d501-4a7b-87fd-615099445ab5" providerId="AD" clId="Web-{9CAB1BEC-A47F-1600-6D82-3D3EC186D2A1}" dt="2025-10-22T08:31:04.781" v="7" actId="1076"/>
          <ac:picMkLst>
            <pc:docMk/>
            <pc:sldMk cId="2934989101" sldId="256"/>
            <ac:picMk id="31" creationId="{249BC7B3-89D5-CB06-9D05-F415977B3E1A}"/>
          </ac:picMkLst>
        </pc:picChg>
        <pc:picChg chg="mod">
          <ac:chgData name="somovaasya3" userId="S::somovaasya3_gmail.com#ext#@slideedu.onmicrosoft.com::05b36399-d501-4a7b-87fd-615099445ab5" providerId="AD" clId="Web-{9CAB1BEC-A47F-1600-6D82-3D3EC186D2A1}" dt="2025-10-22T08:31:22.376" v="11" actId="1076"/>
          <ac:picMkLst>
            <pc:docMk/>
            <pc:sldMk cId="2934989101" sldId="256"/>
            <ac:picMk id="33" creationId="{A0A5DAD7-C3D4-4C32-A44F-D36181CCF094}"/>
          </ac:picMkLst>
        </pc:picChg>
        <pc:picChg chg="mod">
          <ac:chgData name="somovaasya3" userId="S::somovaasya3_gmail.com#ext#@slideedu.onmicrosoft.com::05b36399-d501-4a7b-87fd-615099445ab5" providerId="AD" clId="Web-{9CAB1BEC-A47F-1600-6D82-3D3EC186D2A1}" dt="2025-10-22T08:30:52.608" v="5" actId="1076"/>
          <ac:picMkLst>
            <pc:docMk/>
            <pc:sldMk cId="2934989101" sldId="256"/>
            <ac:picMk id="67" creationId="{05DF06EF-4D78-1951-012E-E4B0F718D2D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F514F26-E630-4EC6-6098-37A47170F4FD}"/>
    <pc:docChg chg="modSld">
      <pc:chgData name="somovaasya3" userId="S::somovaasya3_gmail.com#ext#@slideedu.onmicrosoft.com::05b36399-d501-4a7b-87fd-615099445ab5" providerId="AD" clId="Web-{9F514F26-E630-4EC6-6098-37A47170F4FD}" dt="2025-10-22T08:22:18.840" v="23" actId="1076"/>
      <pc:docMkLst>
        <pc:docMk/>
      </pc:docMkLst>
      <pc:sldChg chg="modSp">
        <pc:chgData name="somovaasya3" userId="S::somovaasya3_gmail.com#ext#@slideedu.onmicrosoft.com::05b36399-d501-4a7b-87fd-615099445ab5" providerId="AD" clId="Web-{9F514F26-E630-4EC6-6098-37A47170F4FD}" dt="2025-10-22T08:22:18.840" v="23" actId="1076"/>
        <pc:sldMkLst>
          <pc:docMk/>
          <pc:sldMk cId="2934989101" sldId="256"/>
        </pc:sldMkLst>
        <pc:spChg chg="mod">
          <ac:chgData name="somovaasya3" userId="S::somovaasya3_gmail.com#ext#@slideedu.onmicrosoft.com::05b36399-d501-4a7b-87fd-615099445ab5" providerId="AD" clId="Web-{9F514F26-E630-4EC6-6098-37A47170F4FD}" dt="2025-10-22T08:20:32.635" v="1" actId="1076"/>
          <ac:spMkLst>
            <pc:docMk/>
            <pc:sldMk cId="2934989101" sldId="256"/>
            <ac:spMk id="14" creationId="{5E8F3BD5-0809-33F0-26A3-F54D1DD638F2}"/>
          </ac:spMkLst>
        </pc:spChg>
        <pc:picChg chg="mod">
          <ac:chgData name="somovaasya3" userId="S::somovaasya3_gmail.com#ext#@slideedu.onmicrosoft.com::05b36399-d501-4a7b-87fd-615099445ab5" providerId="AD" clId="Web-{9F514F26-E630-4EC6-6098-37A47170F4FD}" dt="2025-10-22T08:21:08.714" v="8" actId="1076"/>
          <ac:picMkLst>
            <pc:docMk/>
            <pc:sldMk cId="2934989101" sldId="256"/>
            <ac:picMk id="20" creationId="{AB9A97FF-2FFE-138A-57FF-8D1DE27FB7CF}"/>
          </ac:picMkLst>
        </pc:picChg>
        <pc:picChg chg="mod">
          <ac:chgData name="somovaasya3" userId="S::somovaasya3_gmail.com#ext#@slideedu.onmicrosoft.com::05b36399-d501-4a7b-87fd-615099445ab5" providerId="AD" clId="Web-{9F514F26-E630-4EC6-6098-37A47170F4FD}" dt="2025-10-22T08:22:16.215" v="22" actId="1076"/>
          <ac:picMkLst>
            <pc:docMk/>
            <pc:sldMk cId="2934989101" sldId="256"/>
            <ac:picMk id="43" creationId="{825A8B55-489F-9364-D273-5EAF0175AA89}"/>
          </ac:picMkLst>
        </pc:picChg>
        <pc:picChg chg="mod">
          <ac:chgData name="somovaasya3" userId="S::somovaasya3_gmail.com#ext#@slideedu.onmicrosoft.com::05b36399-d501-4a7b-87fd-615099445ab5" providerId="AD" clId="Web-{9F514F26-E630-4EC6-6098-37A47170F4FD}" dt="2025-10-22T08:21:45.261" v="15" actId="1076"/>
          <ac:picMkLst>
            <pc:docMk/>
            <pc:sldMk cId="2934989101" sldId="256"/>
            <ac:picMk id="45" creationId="{B52EBA32-776D-2712-A20B-8F2DC8B721C1}"/>
          </ac:picMkLst>
        </pc:picChg>
        <pc:picChg chg="mod">
          <ac:chgData name="somovaasya3" userId="S::somovaasya3_gmail.com#ext#@slideedu.onmicrosoft.com::05b36399-d501-4a7b-87fd-615099445ab5" providerId="AD" clId="Web-{9F514F26-E630-4EC6-6098-37A47170F4FD}" dt="2025-10-22T08:22:18.840" v="23" actId="1076"/>
          <ac:picMkLst>
            <pc:docMk/>
            <pc:sldMk cId="2934989101" sldId="256"/>
            <ac:picMk id="47" creationId="{BA1A9563-B215-56FC-B568-DE8F0B7D5AB7}"/>
          </ac:picMkLst>
        </pc:picChg>
        <pc:picChg chg="mod">
          <ac:chgData name="somovaasya3" userId="S::somovaasya3_gmail.com#ext#@slideedu.onmicrosoft.com::05b36399-d501-4a7b-87fd-615099445ab5" providerId="AD" clId="Web-{9F514F26-E630-4EC6-6098-37A47170F4FD}" dt="2025-10-22T08:18:12.304" v="0" actId="1076"/>
          <ac:picMkLst>
            <pc:docMk/>
            <pc:sldMk cId="2934989101" sldId="256"/>
            <ac:picMk id="67" creationId="{05DF06EF-4D78-1951-012E-E4B0F718D2D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3E68AC1-22A8-DFE2-A3EA-C113DFA3FF69}"/>
    <pc:docChg chg="modSld">
      <pc:chgData name="somovaasya3" userId="S::somovaasya3_gmail.com#ext#@slideedu.onmicrosoft.com::05b36399-d501-4a7b-87fd-615099445ab5" providerId="AD" clId="Web-{C3E68AC1-22A8-DFE2-A3EA-C113DFA3FF69}" dt="2025-10-22T08:29:29.679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C3E68AC1-22A8-DFE2-A3EA-C113DFA3FF69}" dt="2025-10-22T08:29:29.679" v="0" actId="1076"/>
        <pc:sldMkLst>
          <pc:docMk/>
          <pc:sldMk cId="2934989101" sldId="256"/>
        </pc:sldMkLst>
        <pc:picChg chg="mod">
          <ac:chgData name="somovaasya3" userId="S::somovaasya3_gmail.com#ext#@slideedu.onmicrosoft.com::05b36399-d501-4a7b-87fd-615099445ab5" providerId="AD" clId="Web-{C3E68AC1-22A8-DFE2-A3EA-C113DFA3FF69}" dt="2025-10-22T08:29:29.679" v="0" actId="1076"/>
          <ac:picMkLst>
            <pc:docMk/>
            <pc:sldMk cId="2934989101" sldId="256"/>
            <ac:picMk id="67" creationId="{05DF06EF-4D78-1951-012E-E4B0F718D2D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8102A9C-96DB-DC0C-AA2E-5932F93F125B}"/>
    <pc:docChg chg="modSld">
      <pc:chgData name="somovaasya3" userId="S::somovaasya3_gmail.com#ext#@slideedu.onmicrosoft.com::05b36399-d501-4a7b-87fd-615099445ab5" providerId="AD" clId="Web-{38102A9C-96DB-DC0C-AA2E-5932F93F125B}" dt="2025-10-22T08:31:49.856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38102A9C-96DB-DC0C-AA2E-5932F93F125B}" dt="2025-10-22T08:31:49.856" v="3" actId="1076"/>
        <pc:sldMkLst>
          <pc:docMk/>
          <pc:sldMk cId="2934989101" sldId="256"/>
        </pc:sldMkLst>
        <pc:picChg chg="mod">
          <ac:chgData name="somovaasya3" userId="S::somovaasya3_gmail.com#ext#@slideedu.onmicrosoft.com::05b36399-d501-4a7b-87fd-615099445ab5" providerId="AD" clId="Web-{38102A9C-96DB-DC0C-AA2E-5932F93F125B}" dt="2025-10-22T08:31:38.699" v="0" actId="1076"/>
          <ac:picMkLst>
            <pc:docMk/>
            <pc:sldMk cId="2934989101" sldId="256"/>
            <ac:picMk id="31" creationId="{249BC7B3-89D5-CB06-9D05-F415977B3E1A}"/>
          </ac:picMkLst>
        </pc:picChg>
        <pc:picChg chg="mod">
          <ac:chgData name="somovaasya3" userId="S::somovaasya3_gmail.com#ext#@slideedu.onmicrosoft.com::05b36399-d501-4a7b-87fd-615099445ab5" providerId="AD" clId="Web-{38102A9C-96DB-DC0C-AA2E-5932F93F125B}" dt="2025-10-22T08:31:49.856" v="3" actId="1076"/>
          <ac:picMkLst>
            <pc:docMk/>
            <pc:sldMk cId="2934989101" sldId="256"/>
            <ac:picMk id="33" creationId="{A0A5DAD7-C3D4-4C32-A44F-D36181CCF0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2670" y="9737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A cartoon of a fly&#10;&#10;AI-generated content may be incorrect.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650" t="-2206" r="26639" b="-52"/>
          <a:stretch>
            <a:fillRect/>
          </a:stretch>
        </p:blipFill>
        <p:spPr>
          <a:xfrm>
            <a:off x="1663680" y="2401015"/>
            <a:ext cx="1200600" cy="1763793"/>
          </a:xfrm>
          <a:prstGeom prst="rect">
            <a:avLst/>
          </a:prstGeom>
        </p:spPr>
      </p:pic>
      <p:pic>
        <p:nvPicPr>
          <p:cNvPr id="23" name="Рисунок 22" descr="A cartoon mouse with a black background&#10;&#10;AI-generated content may be incorrect.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4344" y="576490"/>
            <a:ext cx="3067916" cy="2077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A cartoon mouse with a black background&#10;&#10;AI-generated content may be incorrect.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304" y="555956"/>
            <a:ext cx="3176771" cy="207753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A cartoon mouse with a black background&#10;&#10;AI-generated content may be incorrect.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0282" y="562413"/>
            <a:ext cx="3105777" cy="209172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A cartoon of a fly&#10;&#10;AI-generated content may be incorrect.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934" t="-997" r="29815" b="-1755"/>
          <a:stretch>
            <a:fillRect/>
          </a:stretch>
        </p:blipFill>
        <p:spPr>
          <a:xfrm>
            <a:off x="2399097" y="2427774"/>
            <a:ext cx="1203724" cy="173776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A cartoon of a fly&#10;&#10;AI-generated content may be incorrect.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9040" y="2428672"/>
            <a:ext cx="2570451" cy="1680015"/>
          </a:xfrm>
          <a:prstGeom prst="rect">
            <a:avLst/>
          </a:prstGeom>
        </p:spPr>
      </p:pic>
      <p:pic>
        <p:nvPicPr>
          <p:cNvPr id="47" name="Рисунок 46" descr="A cartoon of a fly&#10;&#10;AI-generated content may be incorrect.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5554" t="-990" r="23863" b="951"/>
          <a:stretch>
            <a:fillRect/>
          </a:stretch>
        </p:blipFill>
        <p:spPr>
          <a:xfrm>
            <a:off x="5350558" y="2375235"/>
            <a:ext cx="1311557" cy="177035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07046" y="252619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84" y="-404307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7FF65-E073-4B72-B1EE-0414B02C306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1413AA8-44B8-4F3B-A7C4-48E6DF27A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33F61-6101-421E-B3E2-39A65D14F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65</cp:revision>
  <dcterms:created xsi:type="dcterms:W3CDTF">2025-01-16T20:07:15Z</dcterms:created>
  <dcterms:modified xsi:type="dcterms:W3CDTF">2025-10-22T08:32:27Z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