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080FCE8-65A7-4C3D-860E-9E30BCCAE268}"/>
</file>

<file path=customXml/itemProps2.xml><?xml version="1.0" encoding="utf-8"?>
<ds:datastoreItem xmlns:ds="http://schemas.openxmlformats.org/officeDocument/2006/customXml" ds:itemID="{CBAAEF16-945C-4479-89E0-FD42EBCF71EC}"/>
</file>

<file path=customXml/itemProps3.xml><?xml version="1.0" encoding="utf-8"?>
<ds:datastoreItem xmlns:ds="http://schemas.openxmlformats.org/officeDocument/2006/customXml" ds:itemID="{EA716F12-8FE3-4D1B-9ADE-B7B672FA8E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