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60" y="697943"/>
            <a:ext cx="9345090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653" y="975272"/>
            <a:ext cx="1241831" cy="12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552" y="971828"/>
            <a:ext cx="1219398" cy="1219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073" y="879973"/>
            <a:ext cx="1347256" cy="1347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869" y="2347188"/>
            <a:ext cx="1173564" cy="1173564"/>
          </a:xfrm>
          <a:prstGeom prst="rect">
            <a:avLst/>
          </a:prstGeom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632" y="3514934"/>
            <a:ext cx="1179382" cy="11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обувь, ботинок, одежда, башмак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2" y="3563934"/>
            <a:ext cx="1079624" cy="10796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435" y="4639064"/>
            <a:ext cx="1407613" cy="14076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414" y="902747"/>
            <a:ext cx="1340163" cy="13307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153185" y="971828"/>
            <a:ext cx="1340163" cy="1163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849556" y="1008854"/>
            <a:ext cx="1340163" cy="1210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3959474" y="2397005"/>
            <a:ext cx="1073302" cy="10550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623888" y="3666772"/>
            <a:ext cx="1077345" cy="9767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2519220" y="3563934"/>
            <a:ext cx="786831" cy="1066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2184493" y="2943122"/>
            <a:ext cx="1340163" cy="882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3933938" y="4717290"/>
            <a:ext cx="1340163" cy="11054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606" y="2288745"/>
            <a:ext cx="1303264" cy="13032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02445" y="2232894"/>
            <a:ext cx="1340163" cy="130978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Рисунок 33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" y="2404561"/>
            <a:ext cx="1199231" cy="11992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5048" y="2438826"/>
            <a:ext cx="1340163" cy="121096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70611" y="3423767"/>
            <a:ext cx="1340163" cy="134016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33938" y="3640710"/>
            <a:ext cx="1251391" cy="89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b="12040"/>
          <a:stretch/>
        </p:blipFill>
        <p:spPr>
          <a:xfrm>
            <a:off x="529413" y="4685656"/>
            <a:ext cx="1340163" cy="101744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65118" y="4630489"/>
            <a:ext cx="901455" cy="12045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09" y="4743693"/>
            <a:ext cx="1142479" cy="114247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310366" y="4803367"/>
            <a:ext cx="1340163" cy="1023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Лупа PNG фон | PNG Pl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560">
            <a:off x="5555657" y="1062269"/>
            <a:ext cx="4182699" cy="43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84030" y="2093595"/>
            <a:ext cx="2807970" cy="280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5112 0.0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7748 0.1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23724 0.1009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23997 -0.1085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51524 -0.2909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7006 -0.270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2761 -0.4416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36927 -0.1062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51458 -0.106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23684 -0.2759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51419 -0.4368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36914 -0.4368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2024-05-09T09:36:00Z</dcterms:created>
  <dcterms:modified xsi:type="dcterms:W3CDTF">2025-06-11T08:46:03Z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7F16828E2F52465F9089D96306F9392E_12</vt:lpwstr>
  </property>
  <property fmtid="{D5CDD505-2E9C-101B-9397-08002B2CF9AE}" pid="3" name="KSOProductBuildVer">
    <vt:lpwstr>1033-12.2.0.17119</vt:lpwstr>
  </property>
</Properties>
</file>