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05.08.2024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29B04-6E80-4744-82A9-6E5B5B146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1" y="2225542"/>
            <a:ext cx="3694139" cy="369413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4359479-6835-4847-A8E6-72A764EEF66F}"/>
              </a:ext>
            </a:extLst>
          </p:cNvPr>
          <p:cNvGrpSpPr/>
          <p:nvPr/>
        </p:nvGrpSpPr>
        <p:grpSpPr>
          <a:xfrm>
            <a:off x="5009185" y="929527"/>
            <a:ext cx="6150398" cy="4998946"/>
            <a:chOff x="5009185" y="929527"/>
            <a:chExt cx="6150398" cy="4998946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A677BF8-E9AE-4F01-B50B-9C755162ECB6}"/>
                </a:ext>
              </a:extLst>
            </p:cNvPr>
            <p:cNvGrpSpPr/>
            <p:nvPr/>
          </p:nvGrpSpPr>
          <p:grpSpPr>
            <a:xfrm>
              <a:off x="5009185" y="1725643"/>
              <a:ext cx="6150398" cy="4202830"/>
              <a:chOff x="5009185" y="1725643"/>
              <a:chExt cx="6150398" cy="4202830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4864624-4F75-4179-95A8-D6A5DBE39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5104" y="1994280"/>
                <a:ext cx="3554479" cy="3665556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4C93CB7-8252-4F70-982E-5ABB67DC1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85" t="2673" r="22727" b="4647"/>
              <a:stretch/>
            </p:blipFill>
            <p:spPr>
              <a:xfrm>
                <a:off x="5009185" y="1725643"/>
                <a:ext cx="2144415" cy="4202830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B129EC7B-DCD2-4C96-97C6-42895E603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4015612"/>
                <a:ext cx="1265581" cy="1265581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29E417F-E542-4A64-9A38-C7D1CAA3C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52130">
                <a:off x="8143297" y="3052423"/>
                <a:ext cx="981013" cy="981013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F4E2D3E-7687-49F8-A3FE-757F8E78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2075" y1="46090" x2="32075" y2="46090"/>
                            <a14:foregroundMark x1="41509" y1="57404" x2="38765" y2="53910"/>
                            <a14:backgroundMark x1="33105" y1="40266" x2="39966" y2="45092"/>
                            <a14:backgroundMark x1="38593" y1="48419" x2="31904" y2="41764"/>
                            <a14:backgroundMark x1="27959" y1="38436" x2="23328" y2="60067"/>
                            <a14:backgroundMark x1="28473" y1="66223" x2="36707" y2="68552"/>
                            <a14:backgroundMark x1="39966" y1="64393" x2="28130" y2="56739"/>
                            <a14:backgroundMark x1="24528" y1="52413" x2="21955" y2="40932"/>
                            <a14:backgroundMark x1="23842" y1="36439" x2="32075" y2="31947"/>
                            <a14:backgroundMark x1="33791" y1="30948" x2="18182" y2="26789"/>
                            <a14:backgroundMark x1="15609" y1="26290" x2="16810" y2="51581"/>
                            <a14:backgroundMark x1="31218" y1="52413" x2="34820" y2="60233"/>
                            <a14:backgroundMark x1="35163" y1="27953" x2="9091" y2="15474"/>
                            <a14:backgroundMark x1="13551" y1="13977" x2="21098" y2="39101"/>
                            <a14:backgroundMark x1="36535" y1="68220" x2="38079" y2="98003"/>
                          </a14:backgroundRemoval>
                        </a14:imgEffect>
                      </a14:imgLayer>
                    </a14:imgProps>
                  </a:ext>
                </a:extLst>
              </a:blip>
              <a:srcRect l="26553"/>
              <a:stretch/>
            </p:blipFill>
            <p:spPr>
              <a:xfrm>
                <a:off x="8549055" y="1995822"/>
                <a:ext cx="2610528" cy="3664014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584F8C-6E61-4D1F-93ED-B16B269B2F5F}"/>
                </a:ext>
              </a:extLst>
            </p:cNvPr>
            <p:cNvSpPr txBox="1"/>
            <p:nvPr/>
          </p:nvSpPr>
          <p:spPr>
            <a:xfrm>
              <a:off x="5559972" y="929527"/>
              <a:ext cx="4768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собирает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пазлы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а Захар рисует замок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32419" y="929527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6203774" y="929527"/>
              <a:ext cx="3481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Музыкант спел песню о закате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5000405" y="929527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едет на зелёный цвет светофора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551639" y="929527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столе стоит ваза и глобус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195499" y="929527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Оксана несёт синюю сумку под зелёным зонтом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45420" y="913644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лесу встречаются лисы, зайцы, совы и змеи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0065F686-CE12-436D-9220-B1F99156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2" y="1098310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</cp:lastModifiedBy>
  <cp:revision>8</cp:revision>
  <dcterms:created xsi:type="dcterms:W3CDTF">2024-08-04T19:36:26Z</dcterms:created>
  <dcterms:modified xsi:type="dcterms:W3CDTF">2024-08-05T09:03:07Z</dcterms:modified>
</cp:coreProperties>
</file>