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5015"/>
    <a:srgbClr val="FF8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EE770-386D-4789-B901-6A5EDA62D10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9F425-DF89-42AD-8954-02C1999000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4EA7-5921-48F7-9734-F1C289E01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6F62E-B44C-418D-9062-48F12FAF1FA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3825" y="-1"/>
            <a:ext cx="1289339" cy="685800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3286" y="3400019"/>
            <a:ext cx="3518872" cy="35188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-73626"/>
            <a:ext cx="1296519" cy="16669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1029966"/>
            <a:ext cx="1296519" cy="166695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2143390"/>
            <a:ext cx="1296519" cy="166695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3207654"/>
            <a:ext cx="1296519" cy="166695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4252254"/>
            <a:ext cx="1296519" cy="16669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143">
            <a:off x="56451" y="5316518"/>
            <a:ext cx="1296519" cy="1666953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368593" y="134161"/>
            <a:ext cx="4956007" cy="1146357"/>
            <a:chOff x="1368593" y="134161"/>
            <a:chExt cx="4956007" cy="1146357"/>
          </a:xfrm>
        </p:grpSpPr>
        <p:sp>
          <p:nvSpPr>
            <p:cNvPr id="17" name="Прямоугольник: скругленные углы 16"/>
            <p:cNvSpPr/>
            <p:nvPr/>
          </p:nvSpPr>
          <p:spPr>
            <a:xfrm>
              <a:off x="1413164" y="17481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искусство, дом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30" y="134161"/>
              <a:ext cx="1118135" cy="111813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68593" y="222619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Ца-ца-ца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центральная улица.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278249" y="1156055"/>
            <a:ext cx="5068344" cy="1296793"/>
            <a:chOff x="1278249" y="1156055"/>
            <a:chExt cx="5068344" cy="1296793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1413164" y="127808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9800" y="1156055"/>
              <a:ext cx="1296793" cy="129679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78249" y="1347722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Цо-цо-цо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есть у курочки яйцо.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413164" y="2265709"/>
            <a:ext cx="5026805" cy="1367591"/>
            <a:chOff x="1413164" y="2265709"/>
            <a:chExt cx="5026805" cy="1367591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1413164" y="2381347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13164" y="247124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Цы-цы-цы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банке огурцы.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124082" y="2265709"/>
              <a:ext cx="1315887" cy="136759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333856" y="3423021"/>
            <a:ext cx="4992105" cy="1279547"/>
            <a:chOff x="1333856" y="3423021"/>
            <a:chExt cx="4992105" cy="1279547"/>
          </a:xfrm>
        </p:grpSpPr>
        <p:sp>
          <p:nvSpPr>
            <p:cNvPr id="20" name="Прямоугольник: скругленные углы 19"/>
            <p:cNvSpPr/>
            <p:nvPr/>
          </p:nvSpPr>
          <p:spPr>
            <a:xfrm>
              <a:off x="1413164" y="348461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Рисунок 27" descr="Изображение выглядит как еда, конфета, леденец на палочке, кондитерские издел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76266">
              <a:off x="5046414" y="3423021"/>
              <a:ext cx="1279547" cy="127954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333856" y="3563770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очень сладкий леденец.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413164" y="4587876"/>
            <a:ext cx="4933429" cy="1196747"/>
            <a:chOff x="1413164" y="4587876"/>
            <a:chExt cx="4933429" cy="119674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1413164" y="4587876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птица, клюв, живая прир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785" y="4678921"/>
              <a:ext cx="1106808" cy="11057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447714" y="4720007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Ец-ец-ец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в гнезде сидит птенец.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333856" y="5672741"/>
            <a:ext cx="4990744" cy="1124102"/>
            <a:chOff x="1333856" y="5672741"/>
            <a:chExt cx="4990744" cy="1124102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1413164" y="5691142"/>
              <a:ext cx="4911436" cy="1105701"/>
            </a:xfrm>
            <a:prstGeom prst="roundRect">
              <a:avLst/>
            </a:prstGeom>
            <a:solidFill>
              <a:schemeClr val="lt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 descr="Изображение выглядит как кролик, Кролики и зайцы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164" y="5672741"/>
              <a:ext cx="811884" cy="108251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333856" y="5760095"/>
              <a:ext cx="40825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Яц-яц-яц</a:t>
              </a:r>
              <a:r>
                <a:rPr lang="ru-RU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— ко мне скачет заяц.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 descr="Govorun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418830" y="2907665"/>
            <a:ext cx="3701415" cy="370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46667 0.571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2856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2064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46094 0.245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122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46276 0.1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50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46276 -0.0569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284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6276 -0.2071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1037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2024-05-03T09:33:00Z</dcterms:created>
  <dcterms:modified xsi:type="dcterms:W3CDTF">2024-07-08T08:01:10Z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DB4BE36B9180437AAF56C9DDA70DB4B0_12</vt:lpwstr>
  </property>
  <property fmtid="{D5CDD505-2E9C-101B-9397-08002B2CF9AE}" pid="3" name="KSOProductBuildVer">
    <vt:lpwstr>1033-12.2.0.17119</vt:lpwstr>
  </property>
</Properties>
</file>