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9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EFE"/>
    <a:srgbClr val="E4CFC8"/>
    <a:srgbClr val="8D8D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FD84-F04B-4715-BCF4-890EA619D8B7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5991-D3B7-4000-88DD-60D730E9EA4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FD84-F04B-4715-BCF4-890EA619D8B7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5991-D3B7-4000-88DD-60D730E9EA4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FD84-F04B-4715-BCF4-890EA619D8B7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5991-D3B7-4000-88DD-60D730E9EA4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FD84-F04B-4715-BCF4-890EA619D8B7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5991-D3B7-4000-88DD-60D730E9EA4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FD84-F04B-4715-BCF4-890EA619D8B7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5991-D3B7-4000-88DD-60D730E9EA4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FD84-F04B-4715-BCF4-890EA619D8B7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5991-D3B7-4000-88DD-60D730E9EA4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FD84-F04B-4715-BCF4-890EA619D8B7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5991-D3B7-4000-88DD-60D730E9EA4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FD84-F04B-4715-BCF4-890EA619D8B7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5991-D3B7-4000-88DD-60D730E9EA4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FD84-F04B-4715-BCF4-890EA619D8B7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5991-D3B7-4000-88DD-60D730E9EA4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FD84-F04B-4715-BCF4-890EA619D8B7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5991-D3B7-4000-88DD-60D730E9EA4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FD84-F04B-4715-BCF4-890EA619D8B7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5991-D3B7-4000-88DD-60D730E9EA4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1FD84-F04B-4715-BCF4-890EA619D8B7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85991-D3B7-4000-88DD-60D730E9EA4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AutoShape 2" descr="Корзинка для пикника – Бесплатные иконки: еда"/>
          <p:cNvSpPr>
            <a:spLocks noChangeAspect="1" noChangeArrowheads="1"/>
          </p:cNvSpPr>
          <p:nvPr/>
        </p:nvSpPr>
        <p:spPr bwMode="auto">
          <a:xfrm>
            <a:off x="-13684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 dirty="0"/>
          </a:p>
        </p:txBody>
      </p:sp>
      <p:pic>
        <p:nvPicPr>
          <p:cNvPr id="23" name="Picture 2" descr="Облачко для текста ПНГ на Прозрачном Фоне • Скачать PNG Облачко для текста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38" r="71254"/>
          <a:stretch>
            <a:fillRect/>
          </a:stretch>
        </p:blipFill>
        <p:spPr bwMode="auto">
          <a:xfrm rot="2219938" flipH="1">
            <a:off x="4921937" y="3100345"/>
            <a:ext cx="1051777" cy="82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кутник: округлені кути 47"/>
          <p:cNvSpPr/>
          <p:nvPr/>
        </p:nvSpPr>
        <p:spPr>
          <a:xfrm>
            <a:off x="62613" y="893266"/>
            <a:ext cx="7578967" cy="5873409"/>
          </a:xfrm>
          <a:prstGeom prst="roundRect">
            <a:avLst/>
          </a:prstGeom>
          <a:solidFill>
            <a:srgbClr val="FFFEFE">
              <a:alpha val="92157"/>
            </a:srgb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2144">
            <a:off x="5218149" y="4813506"/>
            <a:ext cx="1562322" cy="1619773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8683">
            <a:off x="822508" y="4165016"/>
            <a:ext cx="2703778" cy="2740413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194" y="4617924"/>
            <a:ext cx="1834596" cy="1834596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10" y="3984893"/>
            <a:ext cx="2781782" cy="2781782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43102">
            <a:off x="991384" y="4234689"/>
            <a:ext cx="2255236" cy="2282191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966" y="4034320"/>
            <a:ext cx="2111023" cy="2116736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7709618" y="2200560"/>
            <a:ext cx="4251960" cy="4251960"/>
          </a:xfrm>
          <a:prstGeom prst="rect">
            <a:avLst/>
          </a:prstGeom>
        </p:spPr>
      </p:pic>
      <p:pic>
        <p:nvPicPr>
          <p:cNvPr id="7" name="Рисунок 6" descr="Изображение выглядит как в помещении, занавеска, стул, театр&#10;&#10;Автоматически созданное описание">
            <a:extLst>
              <a:ext uri="{FF2B5EF4-FFF2-40B4-BE49-F238E27FC236}">
                <a16:creationId xmlns:a16="http://schemas.microsoft.com/office/drawing/2014/main" id="{4AADB3B2-A93F-E39E-A41A-39056872D9C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7" y="3941018"/>
            <a:ext cx="2552384" cy="2552384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289" y="2550617"/>
            <a:ext cx="4844141" cy="484414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234" y="15032"/>
            <a:ext cx="4964913" cy="4964913"/>
          </a:xfrm>
          <a:prstGeom prst="rect">
            <a:avLst/>
          </a:prstGeom>
        </p:spPr>
      </p:pic>
      <p:pic>
        <p:nvPicPr>
          <p:cNvPr id="5" name="Рисунок 4" descr="Изображение выглядит как мотоцикл, колесо, шина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26D9367D-4BE2-2C32-7AF6-A2C8B445F75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377" y="4793738"/>
            <a:ext cx="1712077" cy="1578182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427" y="4714644"/>
            <a:ext cx="1916772" cy="19148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217" y="4593872"/>
            <a:ext cx="1765537" cy="1765537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852" y="3929228"/>
            <a:ext cx="3208111" cy="30043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3 0.00717 L -0.00677 -0.2979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-1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-0.00026 -0.2879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00013 -0.2932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1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00273 -0.286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00716 -0.2905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07407E-6 L 0.00481 -0.446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-2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-0.00755 -0.4513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" y="-2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6 L -0.00169 -0.4513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2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6 L -0.00312 -0.4055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2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85185E-6 L -0.00404 -0.44584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2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Анастасія Лоза</dc:creator>
  <cp:lastModifiedBy>Администратор</cp:lastModifiedBy>
  <cp:revision>16</cp:revision>
  <dcterms:created xsi:type="dcterms:W3CDTF">2024-05-07T08:23:00Z</dcterms:created>
  <dcterms:modified xsi:type="dcterms:W3CDTF">2024-11-28T11:44:55Z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626BA8AB8C43482A851E7BE25AD39226_12</vt:lpwstr>
  </property>
  <property fmtid="{D5CDD505-2E9C-101B-9397-08002B2CF9AE}" pid="3" name="KSOProductBuildVer">
    <vt:lpwstr>1033-12.2.0.17119</vt:lpwstr>
  </property>
</Properties>
</file>