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50" d="100"/>
          <a:sy n="50" d="100"/>
        </p:scale>
        <p:origin x="2796" y="118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jpg"/><Relationship Id="rId3" Type="http://schemas.openxmlformats.org/officeDocument/2006/relationships/image" Target="../media/image1.png"/><Relationship Id="rId21" Type="http://schemas.microsoft.com/office/2007/relationships/hdphoto" Target="../media/hdphoto2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9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microsoft.com/office/2007/relationships/hdphoto" Target="../media/hdphoto3.wdp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21731" y="-8128"/>
            <a:ext cx="12235462" cy="68742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Зуб, человек, губа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B7431B0E-5735-8725-7494-ACF3FB74D82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t="2642" r="7744" b="3424"/>
          <a:stretch/>
        </p:blipFill>
        <p:spPr>
          <a:xfrm>
            <a:off x="813892" y="768974"/>
            <a:ext cx="4597416" cy="4387805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47C6-18CE-99F6-AB46-7231A52F2A93}"/>
              </a:ext>
            </a:extLst>
          </p:cNvPr>
          <p:cNvSpPr txBox="1"/>
          <p:nvPr/>
        </p:nvSpPr>
        <p:spPr>
          <a:xfrm>
            <a:off x="6992111" y="673289"/>
            <a:ext cx="4478742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Чистимо </a:t>
            </a:r>
            <a:r>
              <a:rPr lang="ru-RU" sz="2800" b="1" dirty="0" err="1">
                <a:latin typeface="Comic Sans MS" panose="030F0702030302020204" pitchFamily="66" charset="0"/>
              </a:rPr>
              <a:t>верхні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latin typeface="Comic Sans MS" panose="030F0702030302020204" pitchFamily="66" charset="0"/>
              </a:rPr>
              <a:t>зуби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Почистити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кінчиком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язика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нижні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 з </a:t>
            </a:r>
            <a:r>
              <a:rPr lang="ru-RU" sz="2800" dirty="0" err="1">
                <a:latin typeface="Comic Sans MS" panose="030F0702030302020204" pitchFamily="66" charset="0"/>
              </a:rPr>
              <a:t>внутрішньої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сторони</a:t>
            </a:r>
            <a:r>
              <a:rPr lang="ru-RU" sz="2800" dirty="0">
                <a:latin typeface="Comic Sans MS" panose="030F0702030302020204" pitchFamily="66" charset="0"/>
              </a:rPr>
              <a:t>. </a:t>
            </a:r>
            <a:r>
              <a:rPr lang="ru-RU" sz="2800" dirty="0" err="1">
                <a:latin typeface="Comic Sans MS" panose="030F0702030302020204" pitchFamily="66" charset="0"/>
              </a:rPr>
              <a:t>Нижня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щелепа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нерухома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7C85F70-59F5-0814-09CF-20F518A41DD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r="1701" b="2465"/>
          <a:stretch/>
        </p:blipFill>
        <p:spPr>
          <a:xfrm>
            <a:off x="761728" y="721884"/>
            <a:ext cx="4701744" cy="4481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F3C618B-6731-97F0-7A86-56E8D7D94BF8}"/>
              </a:ext>
            </a:extLst>
          </p:cNvPr>
          <p:cNvSpPr txBox="1"/>
          <p:nvPr/>
        </p:nvSpPr>
        <p:spPr>
          <a:xfrm>
            <a:off x="6980239" y="721884"/>
            <a:ext cx="447874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Парус </a:t>
            </a:r>
          </a:p>
          <a:p>
            <a:pPr algn="ctr"/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Посміхнутися</a:t>
            </a:r>
            <a:r>
              <a:rPr lang="ru-RU" sz="2400" dirty="0">
                <a:latin typeface="Comic Sans MS" panose="030F0702030302020204" pitchFamily="66" charset="0"/>
              </a:rPr>
              <a:t> і широко </a:t>
            </a:r>
            <a:r>
              <a:rPr lang="ru-RU" sz="2400" dirty="0" err="1">
                <a:latin typeface="Comic Sans MS" panose="030F0702030302020204" pitchFamily="66" charset="0"/>
              </a:rPr>
              <a:t>відкрити</a:t>
            </a:r>
            <a:r>
              <a:rPr lang="ru-RU" sz="2400" dirty="0">
                <a:latin typeface="Comic Sans MS" panose="030F0702030302020204" pitchFamily="66" charset="0"/>
              </a:rPr>
              <a:t> рота, </a:t>
            </a:r>
            <a:r>
              <a:rPr lang="ru-RU" sz="2400" dirty="0" err="1">
                <a:latin typeface="Comic Sans MS" panose="030F0702030302020204" pitchFamily="66" charset="0"/>
              </a:rPr>
              <a:t>кінчик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язика</a:t>
            </a:r>
            <a:r>
              <a:rPr lang="ru-RU" sz="2400" dirty="0">
                <a:latin typeface="Comic Sans MS" panose="030F0702030302020204" pitchFamily="66" charset="0"/>
              </a:rPr>
              <a:t> за </a:t>
            </a:r>
            <a:r>
              <a:rPr lang="ru-RU" sz="2400" dirty="0" err="1">
                <a:latin typeface="Comic Sans MS" panose="030F0702030302020204" pitchFamily="66" charset="0"/>
              </a:rPr>
              <a:t>верхні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зуби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намагатися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утримувати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у альвеол </a:t>
            </a:r>
            <a:r>
              <a:rPr lang="ru-RU" sz="2400" dirty="0" err="1">
                <a:latin typeface="Comic Sans MS" panose="030F0702030302020204" pitchFamily="66" charset="0"/>
              </a:rPr>
              <a:t>від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п'яти</a:t>
            </a:r>
            <a:r>
              <a:rPr lang="ru-RU" sz="2400" dirty="0">
                <a:latin typeface="Comic Sans MS" panose="030F0702030302020204" pitchFamily="66" charset="0"/>
              </a:rPr>
              <a:t> до десяти секунд.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15" name="Рисунок 14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7EBF320E-D33E-437A-CBE4-9E2B94322847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852244" y="826148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F090DB-7345-FEB0-D3B8-3837EC28E31D}"/>
              </a:ext>
            </a:extLst>
          </p:cNvPr>
          <p:cNvSpPr txBox="1"/>
          <p:nvPr/>
        </p:nvSpPr>
        <p:spPr>
          <a:xfrm>
            <a:off x="7090902" y="730228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err="1">
                <a:latin typeface="Comic Sans MS" panose="030F0702030302020204" pitchFamily="66" charset="0"/>
              </a:rPr>
              <a:t>Смачне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варення</a:t>
            </a:r>
            <a:r>
              <a:rPr lang="ru-RU" sz="2400" b="1" dirty="0">
                <a:latin typeface="Comic Sans MS" panose="030F0702030302020204" pitchFamily="66" charset="0"/>
              </a:rPr>
              <a:t>  </a:t>
            </a:r>
          </a:p>
          <a:p>
            <a:pPr algn="ctr"/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Усміхнися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відкрий</a:t>
            </a:r>
            <a:r>
              <a:rPr lang="ru-RU" sz="2400" dirty="0">
                <a:latin typeface="Comic Sans MS" panose="030F0702030302020204" pitchFamily="66" charset="0"/>
              </a:rPr>
              <a:t> рот і широким </a:t>
            </a:r>
            <a:r>
              <a:rPr lang="ru-RU" sz="2400" dirty="0" err="1">
                <a:latin typeface="Comic Sans MS" panose="030F0702030302020204" pitchFamily="66" charset="0"/>
              </a:rPr>
              <a:t>язиком</a:t>
            </a:r>
            <a:r>
              <a:rPr lang="ru-RU" sz="2400" dirty="0">
                <a:latin typeface="Comic Sans MS" panose="030F0702030302020204" pitchFamily="66" charset="0"/>
              </a:rPr>
              <a:t> оближи </a:t>
            </a:r>
            <a:r>
              <a:rPr lang="ru-RU" sz="2400" dirty="0" err="1">
                <a:latin typeface="Comic Sans MS" panose="030F0702030302020204" pitchFamily="66" charset="0"/>
              </a:rPr>
              <a:t>верхню</a:t>
            </a:r>
            <a:r>
              <a:rPr lang="ru-RU" sz="2400" dirty="0">
                <a:latin typeface="Comic Sans MS" panose="030F0702030302020204" pitchFamily="66" charset="0"/>
              </a:rPr>
              <a:t> губу. </a:t>
            </a:r>
            <a:r>
              <a:rPr lang="ru-RU" sz="2400" dirty="0" err="1">
                <a:latin typeface="Comic Sans MS" panose="030F0702030302020204" pitchFamily="66" charset="0"/>
              </a:rPr>
              <a:t>Нижня</a:t>
            </a:r>
            <a:r>
              <a:rPr lang="ru-RU" sz="2400" dirty="0">
                <a:latin typeface="Comic Sans MS" panose="030F0702030302020204" pitchFamily="66" charset="0"/>
              </a:rPr>
              <a:t> губа не повинна </a:t>
            </a:r>
            <a:r>
              <a:rPr lang="ru-RU" sz="2400" dirty="0" err="1">
                <a:latin typeface="Comic Sans MS" panose="030F0702030302020204" pitchFamily="66" charset="0"/>
              </a:rPr>
              <a:t>обтягувати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зуби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859149" y="768974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6980238" y="684806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Чашечка</a:t>
            </a: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рот, широкий </a:t>
            </a:r>
            <a:r>
              <a:rPr lang="ru-RU" sz="2800" dirty="0" err="1">
                <a:latin typeface="Comic Sans MS" panose="030F0702030302020204" pitchFamily="66" charset="0"/>
              </a:rPr>
              <a:t>розслаблений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вигнути</a:t>
            </a:r>
            <a:r>
              <a:rPr lang="ru-RU" sz="2800" dirty="0">
                <a:latin typeface="Comic Sans MS" panose="030F0702030302020204" pitchFamily="66" charset="0"/>
              </a:rPr>
              <a:t> у </a:t>
            </a:r>
            <a:r>
              <a:rPr lang="ru-RU" sz="2800" dirty="0" err="1">
                <a:latin typeface="Comic Sans MS" panose="030F0702030302020204" pitchFamily="66" charset="0"/>
              </a:rPr>
              <a:t>формі</a:t>
            </a:r>
            <a:r>
              <a:rPr lang="ru-RU" sz="2800" dirty="0">
                <a:latin typeface="Comic Sans MS" panose="030F0702030302020204" pitchFamily="66" charset="0"/>
              </a:rPr>
              <a:t> чашки.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6" y="323415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0" grpId="0"/>
      <p:bldP spid="20" grpId="1"/>
      <p:bldP spid="16" grpId="0"/>
      <p:bldP spid="16" grpId="1"/>
      <p:bldP spid="18" grpId="0"/>
      <p:bldP spid="1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1A5A1B-BDAA-42AB-B34B-B4153DEC7ACB}"/>
</file>

<file path=customXml/itemProps2.xml><?xml version="1.0" encoding="utf-8"?>
<ds:datastoreItem xmlns:ds="http://schemas.openxmlformats.org/officeDocument/2006/customXml" ds:itemID="{01B13B8D-50BA-4BC9-97D4-9709DE398CE9}"/>
</file>

<file path=customXml/itemProps3.xml><?xml version="1.0" encoding="utf-8"?>
<ds:datastoreItem xmlns:ds="http://schemas.openxmlformats.org/officeDocument/2006/customXml" ds:itemID="{E81D485C-896A-4656-BFA3-EEE6BD6C1FD4}"/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73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27</cp:revision>
  <dcterms:created xsi:type="dcterms:W3CDTF">2024-05-03T09:09:01Z</dcterms:created>
  <dcterms:modified xsi:type="dcterms:W3CDTF">2025-01-13T09:01:59Z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