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1D25"/>
    <a:srgbClr val="79C942"/>
    <a:srgbClr val="297EB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6" autoAdjust="0"/>
    <p:restoredTop sz="85024" autoAdjust="0"/>
  </p:normalViewPr>
  <p:slideViewPr>
    <p:cSldViewPr snapToGrid="0">
      <p:cViewPr varScale="1">
        <p:scale>
          <a:sx n="71" d="100"/>
          <a:sy n="71" d="100"/>
        </p:scale>
        <p:origin x="62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D1465-CAD4-4393-BBEE-19AA8C2044BD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411B7-97FE-457E-BB1E-B8058F9B07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4544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411B7-97FE-457E-BB1E-B8058F9B0770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0564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4F8AE-3D54-7288-F778-3E1592829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2A853E-FCA2-1927-5EFD-F628794AD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D62524-3DD0-BAAE-7CB5-E008C47E5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8BF921-2BC7-BE48-A99E-69B2EEA7F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9EA5FE-ED96-2F31-934D-9D4226414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63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E6A1F-B9DC-8649-E6FE-E25041FA6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4C5A07-6934-738F-EE5A-461B73A61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BEEF7-96A9-4BAE-4092-218E414E1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48310B-9039-0D8C-CB00-C13AA48E5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60B5A4-EE7C-1892-D15D-6795008F1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81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2CB976A-5174-B53A-0C9D-28B309E793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BD7558-B29F-F0E1-9534-41277159F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9620C0-EA4A-5BC0-7BE9-C22BF5743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BD30FE-705A-FAC5-00A8-0D997FEC0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BEE3B5-B0DE-CC71-3D06-9FA61073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95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F811C-0809-AA8A-F578-BE8BAD6B3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1C6750-9174-2BC3-4347-41AC1277F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2EEAF0-16F3-3656-51EB-715B8CCDE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21897E-81B3-DA50-55A4-B9062D16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8E39D9-A103-F1EE-7580-462A9A49D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75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1FB38-A6E6-FD78-C0C7-870384D0D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C29D85-DA41-D018-A28D-E1C9F0D8E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B2B0C8-866A-1864-9CEB-DA514A5D8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21873B-B878-0B6B-2229-82FE52787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66695E-2736-63C7-A37F-00EC1060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61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FEBA9-C929-911F-CF06-E9EDC6421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8041D8-124A-25A0-6004-9B3CEF7EF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BFC39B-9874-2C7A-FDBA-53EA3543E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1BD4B1-5BE6-EB52-8FE9-33CC68349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4EF508-28D9-F7B0-842E-21AA8A71D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5AA13-6243-C16D-CF88-D90B96265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16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D3681-EE06-6466-B288-49F93DA02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C93534-7CE5-46B6-B4B9-A789B585C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6B1F42-3079-FA79-3791-C8A86D7CB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9F1DA4-A9CF-6493-5942-BB2BDEE268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5CF917-55B3-438B-B65A-AEFFD219D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497BA76-E599-0C98-2068-CE167A614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898A4AB-00AE-D112-0783-85A97A03C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DFE63D-FB0B-F6F0-C93F-29D5DF09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69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15F0C-B3BB-426F-38CA-A75A7A0A8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7A1D92-FE30-77D4-A7EB-D3C23F2B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4F436D-37A1-1190-481D-85C7C326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B47A09-BC95-17CB-1CAE-B9B09BFB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82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51BEFBD-0E4E-6C14-6A9F-A884484F3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96D46F-6171-A7A6-052E-1CF51FF9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B99AFC-FBDA-4867-6B59-8A3150828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95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013CC-FE6E-33D0-55A5-8BB2DEE8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B1959A-16C2-19EF-2C42-F1122AFA3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BAC399-0971-6ADC-FF74-303F34737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E2514E-917E-A334-C88A-BB280866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75A88F-4361-12C0-9B34-9D5CCBF79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90F4A5-F0EF-C34D-36E5-5259BB09D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876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223CF-37EF-F931-DD17-A91DD3DAD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3D9E561-3EC4-1E57-9C5F-9158D6F11F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1A78F5-1BC7-AB54-59A9-378651E7E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A8D5C4-FE41-915C-247F-041358F94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0256C9-AE2A-AC69-2848-4877032EB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98FD4A-DD4B-01BB-893D-C0A8E1878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091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A41D68-FB5B-C62D-2DB6-C96C8287E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C3C409-509B-A9F2-CC31-90960398F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6D21B0-54F9-B572-F390-7A4D135BD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D4F8C7-05BB-46CD-2BC8-C4C8F30E6D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DB0775-1594-35AF-4BEB-8B28E7F24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54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microsoft.com/office/2007/relationships/hdphoto" Target="../media/hdphoto1.wdp"/><Relationship Id="rId17" Type="http://schemas.openxmlformats.org/officeDocument/2006/relationships/image" Target="../media/image12.png"/><Relationship Id="rId2" Type="http://schemas.openxmlformats.org/officeDocument/2006/relationships/audio" Target="../media/media1.MP3"/><Relationship Id="rId16" Type="http://schemas.openxmlformats.org/officeDocument/2006/relationships/image" Target="../media/image11.png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19" Type="http://schemas.openxmlformats.org/officeDocument/2006/relationships/image" Target="../media/image14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FB079F-69E8-4588-2AC1-2CA5F0BD2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9E52DA3-8DC9-4687-7D25-834D680BE4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21FD6B7-E2C4-14F8-A814-55106D951EB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965" r="4898"/>
          <a:stretch/>
        </p:blipFill>
        <p:spPr>
          <a:xfrm>
            <a:off x="4408855" y="2915208"/>
            <a:ext cx="2890033" cy="320628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ECA4A2-578C-56A6-CB9D-DFFC2CCABAC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9246" t="7071" r="4748" b="12455"/>
          <a:stretch/>
        </p:blipFill>
        <p:spPr>
          <a:xfrm>
            <a:off x="114843" y="1399515"/>
            <a:ext cx="4278221" cy="4792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4BCDCB2-CB04-3337-277F-7591EBA727B3}"/>
              </a:ext>
            </a:extLst>
          </p:cNvPr>
          <p:cNvSpPr/>
          <p:nvPr/>
        </p:nvSpPr>
        <p:spPr>
          <a:xfrm>
            <a:off x="7452432" y="1361331"/>
            <a:ext cx="4434223" cy="504868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E0D1263-A533-2C1B-F059-2C1BF0CA3AF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1334" t="13334" r="14000" b="74166"/>
          <a:stretch/>
        </p:blipFill>
        <p:spPr>
          <a:xfrm rot="5400000" flipV="1">
            <a:off x="7331168" y="3455618"/>
            <a:ext cx="1384031" cy="97877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E1B1DDA-07E2-3FFF-AA4D-AEFBAC68E9E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2000" t="63334" r="12370" b="27407"/>
          <a:stretch/>
        </p:blipFill>
        <p:spPr>
          <a:xfrm>
            <a:off x="9002555" y="4107032"/>
            <a:ext cx="527450" cy="67414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AF2454A-13AF-C5FE-8B86-3A51E499908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0149" t="71852" r="3037" b="19074"/>
          <a:stretch/>
        </p:blipFill>
        <p:spPr>
          <a:xfrm rot="16200000">
            <a:off x="10696460" y="2549324"/>
            <a:ext cx="643830" cy="73424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2CBA6C1-BBE7-5B2D-8B6D-2303CAE22BA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1833" b="90573" l="72734" r="96970"/>
                    </a14:imgEffect>
                  </a14:imgLayer>
                </a14:imgProps>
              </a:ext>
            </a:extLst>
          </a:blip>
          <a:srcRect l="69705" t="80741" r="-74" b="8334"/>
          <a:stretch/>
        </p:blipFill>
        <p:spPr>
          <a:xfrm>
            <a:off x="9193801" y="1416247"/>
            <a:ext cx="3002640" cy="90877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B969B5A-481C-4CE3-21E9-BB1FDEDCD1B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61" b="73340" l="88125" r="96484"/>
                    </a14:imgEffect>
                  </a14:imgLayer>
                </a14:imgProps>
              </a:ext>
            </a:extLst>
          </a:blip>
          <a:srcRect l="87482" t="10186" r="3926" b="26481"/>
          <a:stretch/>
        </p:blipFill>
        <p:spPr>
          <a:xfrm rot="16200000">
            <a:off x="9231842" y="3461030"/>
            <a:ext cx="787919" cy="4409901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11E08C3-A358-AD2D-166E-73AC1F9C3EC8}"/>
              </a:ext>
            </a:extLst>
          </p:cNvPr>
          <p:cNvGrpSpPr/>
          <p:nvPr/>
        </p:nvGrpSpPr>
        <p:grpSpPr>
          <a:xfrm>
            <a:off x="10280284" y="3809917"/>
            <a:ext cx="1406013" cy="1216970"/>
            <a:chOff x="9613544" y="3562522"/>
            <a:chExt cx="1641708" cy="1356893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E08361CC-792D-2115-71D8-ECA75C680BCF}"/>
                </a:ext>
              </a:extLst>
            </p:cNvPr>
            <p:cNvSpPr/>
            <p:nvPr/>
          </p:nvSpPr>
          <p:spPr>
            <a:xfrm>
              <a:off x="9613544" y="3706938"/>
              <a:ext cx="1641708" cy="1130692"/>
            </a:xfrm>
            <a:prstGeom prst="rect">
              <a:avLst/>
            </a:prstGeom>
            <a:solidFill>
              <a:srgbClr val="FE1D2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247FEC9-9AFC-DD8B-AB65-528A0680E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5952" y="3562522"/>
              <a:ext cx="1356892" cy="1356893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4DA3FB0-49F1-8273-B69C-D66608C84819}"/>
              </a:ext>
            </a:extLst>
          </p:cNvPr>
          <p:cNvGrpSpPr/>
          <p:nvPr/>
        </p:nvGrpSpPr>
        <p:grpSpPr>
          <a:xfrm>
            <a:off x="7533794" y="1418634"/>
            <a:ext cx="1311764" cy="1276249"/>
            <a:chOff x="7208216" y="1453174"/>
            <a:chExt cx="1389888" cy="1407661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8E4127A5-1D4C-DBCB-C89E-E4EBE698F267}"/>
                </a:ext>
              </a:extLst>
            </p:cNvPr>
            <p:cNvSpPr/>
            <p:nvPr/>
          </p:nvSpPr>
          <p:spPr>
            <a:xfrm>
              <a:off x="7378904" y="1496610"/>
              <a:ext cx="1219200" cy="1188097"/>
            </a:xfrm>
            <a:prstGeom prst="ellipse">
              <a:avLst/>
            </a:prstGeom>
            <a:solidFill>
              <a:srgbClr val="297EB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12DD80B7-6F24-A1FE-04FA-867900F5D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90" r="22284"/>
            <a:stretch/>
          </p:blipFill>
          <p:spPr>
            <a:xfrm>
              <a:off x="7208216" y="1453174"/>
              <a:ext cx="1235608" cy="1407661"/>
            </a:xfrm>
            <a:prstGeom prst="rect">
              <a:avLst/>
            </a:prstGeom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17E3944-C26B-9C5A-F3F5-AFB30DE9FD67}"/>
              </a:ext>
            </a:extLst>
          </p:cNvPr>
          <p:cNvGrpSpPr/>
          <p:nvPr/>
        </p:nvGrpSpPr>
        <p:grpSpPr>
          <a:xfrm>
            <a:off x="8969920" y="2535750"/>
            <a:ext cx="1350247" cy="1101556"/>
            <a:chOff x="2537818" y="2635912"/>
            <a:chExt cx="1532737" cy="1287158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A39499B1-A2AB-FDC2-EFC0-BC28779CF4FA}"/>
                </a:ext>
              </a:extLst>
            </p:cNvPr>
            <p:cNvSpPr/>
            <p:nvPr/>
          </p:nvSpPr>
          <p:spPr>
            <a:xfrm>
              <a:off x="2959494" y="2821857"/>
              <a:ext cx="1111061" cy="1101213"/>
            </a:xfrm>
            <a:prstGeom prst="rect">
              <a:avLst/>
            </a:prstGeom>
            <a:solidFill>
              <a:srgbClr val="79C94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4C26A4AE-C847-F02C-8C7A-F8E1D418E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243" t="-7242" r="22393" b="31058"/>
            <a:stretch/>
          </p:blipFill>
          <p:spPr>
            <a:xfrm>
              <a:off x="2537818" y="2635912"/>
              <a:ext cx="1489053" cy="1287158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E7FB538-635A-46E6-6318-68C11D7A0F9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11334" r="10638" b="8855"/>
          <a:stretch/>
        </p:blipFill>
        <p:spPr>
          <a:xfrm>
            <a:off x="4858781" y="337705"/>
            <a:ext cx="2167700" cy="2357178"/>
          </a:xfrm>
          <a:prstGeom prst="rect">
            <a:avLst/>
          </a:prstGeom>
        </p:spPr>
      </p:pic>
      <p:pic>
        <p:nvPicPr>
          <p:cNvPr id="16" name="1113(2)">
            <a:hlinkClick r:id="" action="ppaction://media"/>
            <a:extLst>
              <a:ext uri="{FF2B5EF4-FFF2-40B4-BE49-F238E27FC236}">
                <a16:creationId xmlns:a16="http://schemas.microsoft.com/office/drawing/2014/main" id="{870BC9AE-3DBB-C935-1D5F-9131D88E1A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89874" y="841516"/>
            <a:ext cx="674146" cy="67414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34A20EA-1D88-9FB7-BD5B-22FD73293B7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2207"/>
            <a:ext cx="889874" cy="97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7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278 L -0.80404 -0.163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08" y="-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 4.81481E-6 L -0.60651 0.5659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77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-0.61744 -0.4819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72" y="-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-0.01111 L -0.39648 0.1162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-0.78073 -0.157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36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278 L -0.55885 0.376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04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53868 0.0305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40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-0.62149 -0.37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81" y="-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</Words>
  <Application>Microsoft Office PowerPoint</Application>
  <PresentationFormat>Широкоэкранный</PresentationFormat>
  <Paragraphs>1</Paragraphs>
  <Slides>1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38</cp:revision>
  <dcterms:created xsi:type="dcterms:W3CDTF">2024-11-12T18:11:45Z</dcterms:created>
  <dcterms:modified xsi:type="dcterms:W3CDTF">2024-11-17T23:48:16Z</dcterms:modified>
</cp:coreProperties>
</file>