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" y="-96714"/>
            <a:ext cx="12192000" cy="695471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33672" y="800099"/>
            <a:ext cx="7708392" cy="512835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9" y="800099"/>
            <a:ext cx="4101359" cy="41013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6934" y="5091791"/>
            <a:ext cx="6915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вы-ши-та кош-ка.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3" y="839486"/>
            <a:ext cx="4339720" cy="4339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1449" y="5091791"/>
            <a:ext cx="56003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си-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меш-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920224" y="688357"/>
            <a:ext cx="6175457" cy="5049765"/>
            <a:chOff x="5055355" y="1064112"/>
            <a:chExt cx="6175457" cy="504976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355" y="3387583"/>
              <a:ext cx="2726294" cy="2726294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4644488" y="5091791"/>
            <a:ext cx="6948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шко-лы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-ши-на.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979276" y="546853"/>
            <a:ext cx="4719323" cy="4798184"/>
            <a:chOff x="5465627" y="572849"/>
            <a:chExt cx="4719323" cy="47981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5244063" y="5076161"/>
            <a:ext cx="5954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Пе-ред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-мой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1" y="3125550"/>
            <a:ext cx="3259014" cy="325901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145614" y="1205725"/>
            <a:ext cx="3952390" cy="4034734"/>
            <a:chOff x="2667000" y="0"/>
            <a:chExt cx="3701562" cy="37015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5796517" y="5150625"/>
            <a:ext cx="5129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-фу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-сит шу-ба.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34649" y="5175730"/>
            <a:ext cx="4873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шка-тул-ке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3188" y="5090093"/>
            <a:ext cx="43698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шля-па.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72778" y="5111537"/>
            <a:ext cx="74918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-ник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баш-ни.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040620" y="949176"/>
            <a:ext cx="4584898" cy="4203619"/>
            <a:chOff x="6121328" y="945414"/>
            <a:chExt cx="4584898" cy="420361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28" y="945414"/>
              <a:ext cx="4203619" cy="42036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708" y="2112113"/>
              <a:ext cx="3018518" cy="3018518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6340503" y="944161"/>
            <a:ext cx="3825074" cy="4350562"/>
            <a:chOff x="6471628" y="1001639"/>
            <a:chExt cx="3825074" cy="435056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628" y="1527127"/>
              <a:ext cx="3825074" cy="382507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616" y="1001639"/>
              <a:ext cx="2362607" cy="1771955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937502" y="837280"/>
            <a:ext cx="4567383" cy="4567383"/>
            <a:chOff x="6131216" y="821506"/>
            <a:chExt cx="4567383" cy="456738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216" y="821506"/>
              <a:ext cx="4567383" cy="4567383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874">
              <a:off x="7118013" y="1628375"/>
              <a:ext cx="2430115" cy="2430115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1536" y="5886791"/>
            <a:ext cx="982787" cy="85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737" y="1773966"/>
            <a:ext cx="5024366" cy="511409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36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5" grpId="0"/>
      <p:bldP spid="15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2025-08-29T16:21:52Z</dcterms:created>
  <dcterms:modified xsi:type="dcterms:W3CDTF">2025-08-29T16:23:16Z</dcterms:modified>
</cp:coreProperties>
</file>