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83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68D4-08BD-49B0-AF6E-CE1649BB2911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6D1A5-1628-4ACE-9437-BA7C3FB3C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4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E9543-404E-0C12-B810-6F833CD6F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6B51B5-D475-83D1-463C-05B18442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5450FA-FDF1-06A8-0FF4-2B4794BB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EDA1B9-4566-C2BC-AE9C-21F2CCBC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229D13-C0AB-CAE0-D2B6-0BEF2448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6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287C-4322-46FD-4580-6A1CA80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0DD6CC-DD63-419A-4BFD-8A15B1B3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DDC3F2-C8BC-B289-6DDC-421DC88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52F4CA-68E5-91D2-27B6-E2F6BB46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A24EBA-38F2-812C-01E5-BF96A439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8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1E462F-02BA-94D3-2770-7937A6C55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AC95C6D-4D04-A16F-515F-68B0752D7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76E559-90D1-4B94-D287-35D919EB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2AC120-99C2-4373-9073-7515D68D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31EFCC-4290-BD48-0FDE-9BC1140D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6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152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7D67B-3E92-59E7-504F-B6C89530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9703F9-FBE7-4B23-B349-A8F4E362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04B537-B9CE-DE4C-3BE1-720E8141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DD1274-826D-B00B-B040-BAE81E14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7E3B92-3ADC-389F-FC6A-8ABCFC94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0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327A0-5F70-B9ED-24F6-94215E7B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CD9DE95-CC8D-8913-A579-93346D17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1BD870-9D46-0D69-D99A-0B98871F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C2787-74F7-B618-AC64-69A2F0A4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5FB04-E562-0F11-33FF-3E83AA85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32778-DAB8-5682-CDB7-6B757FB7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F0DD38-6627-00A5-6C05-8E100830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A38004-DE13-A874-DA01-BE31E62F5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399293-22F1-11F1-F752-91F3BFDC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6D5FE-C7DC-2A67-2B53-0E3C3D6F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C02A1C-9A45-F3AA-0795-F8DC3011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1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25B80-24B5-09E6-5703-A555CFAD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4181D0-FEA1-A642-0808-36F0EF9DF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DDB53A-7FEF-15BF-D91F-82F64156F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408F71-9217-8FA6-C48C-ECDA2E56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7531257-7294-3BA4-A977-8B1D573B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3A51CD-8C33-66A2-B86C-ADAF81E5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2937FDC-7E72-8D2D-09BF-75931B20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7605906-E11F-2615-C46A-83841ECD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9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85B29-364D-92FB-3DD1-195BFEE2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6B35A1E-ABA9-AA25-B000-76731D82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B11F15-C62F-663B-D13E-7D9B71E7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3C550E7-1BC5-39B3-C908-3EF78075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2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68D3735-8675-337C-6114-325A7FA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8F552E3-A538-2900-5FE1-BB989AA3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9BF3C88-65DC-EC39-44E2-D3774FC5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9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A3170-A6EE-2622-308F-4CC0093D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1CE39-A89F-7D58-049F-57CDCEEC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4A208AE-9701-0A02-0AC0-783E9BC25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70493B-FC3C-A9FD-182E-BFA21533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1AC806C-79DE-835A-5FFE-62E9E6C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C87167-5022-D76C-851D-28988059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9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1A198-8164-2A01-7697-EBBAEF2F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FCCE501-F8E3-C026-C2FB-DF6B8CE1F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3DFCE5-9729-82A4-5E77-E349F801C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5DF045-1D49-DC8F-394A-0047CA18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E476A8-71B6-8412-383F-069C8622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69A4465-C6FE-81AE-C294-BC77F181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8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A0CE6F3-CB42-1097-0D59-ADF5F3E0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6C5D58-6CA1-5C16-13BD-132310CCB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42522F-83F1-EC37-770B-A5D3BB181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3C3D93-9238-4444-B939-29EA9DA53E1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42A41B-35E5-FA22-B7FB-1785F77E4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DE7812-8996-4BB7-9975-73DCD0A1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1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DFCB61-FD3F-5714-D749-8BD81E74EB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Без назви-1">
            <a:extLst>
              <a:ext uri="{FF2B5EF4-FFF2-40B4-BE49-F238E27FC236}">
                <a16:creationId xmlns:a16="http://schemas.microsoft.com/office/drawing/2014/main" id="{46F52BDA-7BCF-30BA-8D02-4C9B86CF0D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F844D-7970-2236-B73E-782A963D2B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9" name="Рисунок 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7007568-0DCF-22AE-87DA-F71969CA23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B6CAD57-21BD-F5DB-4AFB-8FFD283A5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3588" y="474371"/>
            <a:ext cx="2186119" cy="21861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FF5B46B-4C38-982C-B94B-F214589D3E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4378" y="4670946"/>
            <a:ext cx="1981200" cy="19812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4544936-9569-7344-E27F-9F3FCB9C13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0878" y="2835816"/>
            <a:ext cx="1585968" cy="1585968"/>
          </a:xfrm>
          <a:prstGeom prst="rect">
            <a:avLst/>
          </a:prstGeom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F185D32-09EB-FE4C-9831-93A1C6D43D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671983E-7725-49DC-7547-E098EB4BE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1439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ED82049-0B44-445F-ABFE-948C49DA56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5163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52418D1-C2A2-0F34-CFD5-296E458041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1439" y="463912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8" name="Рисунок 3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4389EF6E-8600-14CB-517F-11C0BBF8E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2338" y="463912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5A6106-11C8-67B5-7FB9-37839B8161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994" y="805267"/>
            <a:ext cx="1585968" cy="158596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FCF575C-7174-EAC2-F7F3-8BBAF7689B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9409" y="4797661"/>
            <a:ext cx="1585968" cy="158596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F9C8416-D574-385F-A8D5-6B401BA23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0840" y="2538729"/>
            <a:ext cx="2186119" cy="218611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AAE36F4-C61A-97F5-29E8-639286A94B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489" y="4551870"/>
            <a:ext cx="2186119" cy="218611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07AE292-61A6-3834-E7F3-F6E33BC1B3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9926" y="2672009"/>
            <a:ext cx="1981200" cy="19812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678E677-5728-2B50-153E-52D433F4F2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2094" y="619151"/>
            <a:ext cx="1981200" cy="19812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EE0666-4AEB-5F58-4EA2-C72C5C0AA7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72" y="1844451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960762-8343-4125-81CE-9552B4B3DC5D}"/>
</file>

<file path=customXml/itemProps2.xml><?xml version="1.0" encoding="utf-8"?>
<ds:datastoreItem xmlns:ds="http://schemas.openxmlformats.org/officeDocument/2006/customXml" ds:itemID="{1906B488-0A3F-49B5-A11B-62D05B89C3C4}"/>
</file>

<file path=customXml/itemProps3.xml><?xml version="1.0" encoding="utf-8"?>
<ds:datastoreItem xmlns:ds="http://schemas.openxmlformats.org/officeDocument/2006/customXml" ds:itemID="{88D5FC45-0D5B-482E-AC0C-ACC70FE9D7B3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2024-04-13T19:52:27Z</dcterms:created>
  <dcterms:modified xsi:type="dcterms:W3CDTF">2025-06-22T07:56:55Z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