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41409" y="433731"/>
            <a:ext cx="729764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811547" y="814598"/>
            <a:ext cx="4863377" cy="471277"/>
            <a:chOff x="843972" y="923780"/>
            <a:chExt cx="3557343" cy="46174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9277" y="976176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CZU – CZU – CZU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Bajeczka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siłaczu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54493" y="1710181"/>
            <a:ext cx="4842453" cy="471277"/>
            <a:chOff x="802240" y="923780"/>
            <a:chExt cx="3542038" cy="461747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2240" y="989657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CZE – CZE – CZE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Mama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bułeczki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piecze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81638" y="2605764"/>
            <a:ext cx="4842453" cy="471277"/>
            <a:chOff x="822095" y="923780"/>
            <a:chExt cx="3542038" cy="46174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2095" y="971951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latin typeface="Arial" panose="020B0604020202020204" pitchFamily="34" charset="0"/>
                  <a:cs typeface="Arial" panose="020B0604020202020204" pitchFamily="34" charset="0"/>
                </a:rPr>
                <a:t>CZI – CZI – CZI Kupili skaczące piłeczki.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11547" y="3457907"/>
            <a:ext cx="4863377" cy="653265"/>
            <a:chOff x="843972" y="806559"/>
            <a:chExt cx="3557343" cy="64005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843972" y="806559"/>
              <a:ext cx="3470853" cy="5789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9277" y="813353"/>
              <a:ext cx="3542038" cy="63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Ecz–ecz–ecz, Ecz–ecz–ecz — Czesław ma tarczę i miecz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11546" y="4396928"/>
            <a:ext cx="4842453" cy="654906"/>
            <a:chOff x="843971" y="923780"/>
            <a:chExt cx="3542038" cy="47903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71" y="93005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Czek–czek–czek, Czek–czek–czek — Oto pomarańczowy pajączek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02021" y="5277995"/>
            <a:ext cx="4842453" cy="646330"/>
            <a:chOff x="837004" y="913163"/>
            <a:chExt cx="3542038" cy="472762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7004" y="91316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Iczka–iczka–iczka, Iczka–iczka–iczka — Nalałam czarnej herbaty z czajniczka.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Рисунок 60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012206" y="1572226"/>
            <a:ext cx="959265" cy="959265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749646" y="2571534"/>
            <a:ext cx="1458985" cy="546697"/>
            <a:chOff x="-244887" y="2688358"/>
            <a:chExt cx="12109177" cy="4537434"/>
          </a:xfrm>
        </p:grpSpPr>
        <p:pic>
          <p:nvPicPr>
            <p:cNvPr id="68" name="Рисунок 67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5643214" y="3126877"/>
            <a:ext cx="1443316" cy="1308166"/>
            <a:chOff x="5059757" y="445516"/>
            <a:chExt cx="7173279" cy="6501587"/>
          </a:xfrm>
        </p:grpSpPr>
        <p:pic>
          <p:nvPicPr>
            <p:cNvPr id="77" name="Рисунок 76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grayscl/>
            </a:blip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84" name="Рисунок 83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5965453" y="5191567"/>
            <a:ext cx="1021963" cy="787414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390" y="1571436"/>
            <a:ext cx="959265" cy="959265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5749646" y="2570822"/>
            <a:ext cx="1458985" cy="546697"/>
            <a:chOff x="-244887" y="2688358"/>
            <a:chExt cx="12109177" cy="4537434"/>
          </a:xfrm>
        </p:grpSpPr>
        <p:pic>
          <p:nvPicPr>
            <p:cNvPr id="91" name="Рисунок 90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5640888" y="3126059"/>
            <a:ext cx="1443316" cy="1308166"/>
            <a:chOff x="5059757" y="445516"/>
            <a:chExt cx="7173279" cy="6501587"/>
          </a:xfrm>
        </p:grpSpPr>
        <p:pic>
          <p:nvPicPr>
            <p:cNvPr id="95" name="Рисунок 94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101" name="Рисунок 100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965144" y="5193995"/>
            <a:ext cx="1021962" cy="78741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816215" y="2332355"/>
            <a:ext cx="3710305" cy="37103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CB2630BD-CACB-54F5-8151-12C1469E7B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70078"/>
            <a:ext cx="1439531" cy="115162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A94AC44C-E074-EC43-1A74-718FCA1481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68383"/>
            <a:ext cx="1439531" cy="1151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5" y="794408"/>
            <a:ext cx="5115848" cy="527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D1CC06-DFBC-4689-8C2E-5161DBA3FA12}"/>
</file>

<file path=customXml/itemProps2.xml><?xml version="1.0" encoding="utf-8"?>
<ds:datastoreItem xmlns:ds="http://schemas.openxmlformats.org/officeDocument/2006/customXml" ds:itemID="{7B07A7CD-E053-4719-926F-F5F265C9BD5C}"/>
</file>

<file path=customXml/itemProps3.xml><?xml version="1.0" encoding="utf-8"?>
<ds:datastoreItem xmlns:ds="http://schemas.openxmlformats.org/officeDocument/2006/customXml" ds:itemID="{7DBE5EEC-6DA4-4DEC-AB79-4BD46C98BB4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22</cp:revision>
  <dcterms:created xsi:type="dcterms:W3CDTF">2024-04-15T09:19:00Z</dcterms:created>
  <dcterms:modified xsi:type="dcterms:W3CDTF">2025-06-13T07:53:53Z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09B9BBB63FF34E62AC2233BE8F03D2F5_12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