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microsoft.com/office/2007/relationships/hdphoto" Target="../media/hdphoto3.wdp"/><Relationship Id="rId28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84555" y="460476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486602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0D498ED-66CC-1B96-433B-FA4B7486FC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86" y="2918359"/>
            <a:ext cx="3486225" cy="3486225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9EC2519-929F-71B7-A732-D33EC8E418DD}"/>
              </a:ext>
            </a:extLst>
          </p:cNvPr>
          <p:cNvGrpSpPr/>
          <p:nvPr/>
        </p:nvGrpSpPr>
        <p:grpSpPr>
          <a:xfrm>
            <a:off x="3992659" y="483307"/>
            <a:ext cx="1660430" cy="2002104"/>
            <a:chOff x="8156147" y="-1955576"/>
            <a:chExt cx="1660430" cy="2002104"/>
          </a:xfrm>
        </p:grpSpPr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1B418418-DEB4-5580-382A-FC3047E7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285" y="-1955576"/>
              <a:ext cx="1601292" cy="200210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972CA8E-5130-8ACA-FF34-344FD319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147" y="-1622416"/>
              <a:ext cx="1631951" cy="163195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21967" y="515761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371815" y="460175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45231" y="435970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40A357F-883E-EEBA-321C-DF5DE035B7AC}"/>
              </a:ext>
            </a:extLst>
          </p:cNvPr>
          <p:cNvGrpSpPr/>
          <p:nvPr/>
        </p:nvGrpSpPr>
        <p:grpSpPr>
          <a:xfrm>
            <a:off x="5720412" y="512378"/>
            <a:ext cx="1601292" cy="2002104"/>
            <a:chOff x="7344224" y="-2534006"/>
            <a:chExt cx="1601292" cy="2002104"/>
          </a:xfrm>
        </p:grpSpPr>
        <p:pic>
          <p:nvPicPr>
            <p:cNvPr id="96" name="Picture 44">
              <a:extLst>
                <a:ext uri="{FF2B5EF4-FFF2-40B4-BE49-F238E27FC236}">
                  <a16:creationId xmlns:a16="http://schemas.microsoft.com/office/drawing/2014/main" id="{79316071-4C8E-CF1D-A2AA-318C2252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24" y="-2534006"/>
              <a:ext cx="1601292" cy="2002104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илиндр&#10;&#10;Автоматически созданное описание">
              <a:extLst>
                <a:ext uri="{FF2B5EF4-FFF2-40B4-BE49-F238E27FC236}">
                  <a16:creationId xmlns:a16="http://schemas.microsoft.com/office/drawing/2014/main" id="{494394AA-3C60-FEED-C70D-ACBFA99E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467" y="-2043379"/>
              <a:ext cx="1075467" cy="125471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FE92954-0B3F-0B91-3EFF-4D07071DD6FA}"/>
              </a:ext>
            </a:extLst>
          </p:cNvPr>
          <p:cNvGrpSpPr/>
          <p:nvPr/>
        </p:nvGrpSpPr>
        <p:grpSpPr>
          <a:xfrm>
            <a:off x="7507208" y="499830"/>
            <a:ext cx="1601292" cy="2002104"/>
            <a:chOff x="9753870" y="-3020075"/>
            <a:chExt cx="1601292" cy="2002104"/>
          </a:xfrm>
        </p:grpSpPr>
        <p:pic>
          <p:nvPicPr>
            <p:cNvPr id="100" name="Picture 41">
              <a:extLst>
                <a:ext uri="{FF2B5EF4-FFF2-40B4-BE49-F238E27FC236}">
                  <a16:creationId xmlns:a16="http://schemas.microsoft.com/office/drawing/2014/main" id="{8CC934E3-A60C-8670-804E-E75C73E1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70" y="-3020075"/>
              <a:ext cx="1601292" cy="200210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E017032-9D32-2221-B670-2C0C4B48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093" y="-2528888"/>
              <a:ext cx="1189334" cy="118933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53572" y="521192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371806" y="414434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43637" y="444806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E52275BB-9D5B-F462-0644-AF4B618EFC47}"/>
              </a:ext>
            </a:extLst>
          </p:cNvPr>
          <p:cNvGrpSpPr/>
          <p:nvPr/>
        </p:nvGrpSpPr>
        <p:grpSpPr>
          <a:xfrm>
            <a:off x="4072932" y="486395"/>
            <a:ext cx="1601292" cy="2002104"/>
            <a:chOff x="8383697" y="-2609177"/>
            <a:chExt cx="1601292" cy="2002104"/>
          </a:xfrm>
        </p:grpSpPr>
        <p:pic>
          <p:nvPicPr>
            <p:cNvPr id="104" name="Picture 56">
              <a:extLst>
                <a:ext uri="{FF2B5EF4-FFF2-40B4-BE49-F238E27FC236}">
                  <a16:creationId xmlns:a16="http://schemas.microsoft.com/office/drawing/2014/main" id="{8B975F5B-4A99-7DD5-B34D-6FE597639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697" y="-2609177"/>
              <a:ext cx="1601292" cy="2002104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63B6A74A-235C-CFD7-B282-33D1D5DE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38" y="-2099905"/>
              <a:ext cx="1036101" cy="103610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0440452B-3D7E-BCEF-B272-1FF69A5269CC}"/>
              </a:ext>
            </a:extLst>
          </p:cNvPr>
          <p:cNvGrpSpPr/>
          <p:nvPr/>
        </p:nvGrpSpPr>
        <p:grpSpPr>
          <a:xfrm>
            <a:off x="7434212" y="529928"/>
            <a:ext cx="1601292" cy="2002104"/>
            <a:chOff x="9788098" y="-3328515"/>
            <a:chExt cx="1601292" cy="2002104"/>
          </a:xfrm>
        </p:grpSpPr>
        <p:pic>
          <p:nvPicPr>
            <p:cNvPr id="108" name="Picture 58">
              <a:extLst>
                <a:ext uri="{FF2B5EF4-FFF2-40B4-BE49-F238E27FC236}">
                  <a16:creationId xmlns:a16="http://schemas.microsoft.com/office/drawing/2014/main" id="{3891909C-B0DD-E1EF-B18F-6C198A81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098" y="-3328515"/>
              <a:ext cx="1601292" cy="200210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C1C539-03E1-3571-4953-D6EE0C70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62" y="-2823492"/>
              <a:ext cx="1205573" cy="120557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304519" y="47968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3950546" y="46570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18E876C-3A47-1BE0-D0DB-3F71E67F287C}"/>
              </a:ext>
            </a:extLst>
          </p:cNvPr>
          <p:cNvGrpSpPr/>
          <p:nvPr/>
        </p:nvGrpSpPr>
        <p:grpSpPr>
          <a:xfrm>
            <a:off x="643637" y="532350"/>
            <a:ext cx="1601292" cy="2002104"/>
            <a:chOff x="976908" y="-1989257"/>
            <a:chExt cx="1601292" cy="2002104"/>
          </a:xfrm>
        </p:grpSpPr>
        <p:pic>
          <p:nvPicPr>
            <p:cNvPr id="112" name="Picture 72">
              <a:extLst>
                <a:ext uri="{FF2B5EF4-FFF2-40B4-BE49-F238E27FC236}">
                  <a16:creationId xmlns:a16="http://schemas.microsoft.com/office/drawing/2014/main" id="{47D96135-1007-9C33-9727-D698D6AC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08" y="-1989257"/>
              <a:ext cx="1601292" cy="2002104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C8D6B99A-66FD-0AC8-5FA1-7B78E19C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51" y="-1378279"/>
              <a:ext cx="1152205" cy="115220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AC2B8BA3-AC2D-5C19-FC42-A7FC1DB6880B}"/>
              </a:ext>
            </a:extLst>
          </p:cNvPr>
          <p:cNvGrpSpPr/>
          <p:nvPr/>
        </p:nvGrpSpPr>
        <p:grpSpPr>
          <a:xfrm>
            <a:off x="5728957" y="507584"/>
            <a:ext cx="1601292" cy="2002104"/>
            <a:chOff x="8372075" y="-2207278"/>
            <a:chExt cx="1601292" cy="2002104"/>
          </a:xfrm>
        </p:grpSpPr>
        <p:pic>
          <p:nvPicPr>
            <p:cNvPr id="116" name="Picture 74">
              <a:extLst>
                <a:ext uri="{FF2B5EF4-FFF2-40B4-BE49-F238E27FC236}">
                  <a16:creationId xmlns:a16="http://schemas.microsoft.com/office/drawing/2014/main" id="{D1306815-0A0E-9ECE-CC1B-711B4412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075" y="-2207278"/>
              <a:ext cx="1601292" cy="200210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пианино, музы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D996B8-170A-0BD4-0771-9F267C7A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119" y="-1700325"/>
              <a:ext cx="1298831" cy="129883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ED4070D-6FD2-CE6E-835D-6CFA8F4C06A2}"/>
              </a:ext>
            </a:extLst>
          </p:cNvPr>
          <p:cNvGrpSpPr/>
          <p:nvPr/>
        </p:nvGrpSpPr>
        <p:grpSpPr>
          <a:xfrm>
            <a:off x="7552103" y="532350"/>
            <a:ext cx="1601292" cy="2002104"/>
            <a:chOff x="9035504" y="-2071556"/>
            <a:chExt cx="1601292" cy="2002104"/>
          </a:xfrm>
        </p:grpSpPr>
        <p:pic>
          <p:nvPicPr>
            <p:cNvPr id="123" name="Picture 73">
              <a:extLst>
                <a:ext uri="{FF2B5EF4-FFF2-40B4-BE49-F238E27FC236}">
                  <a16:creationId xmlns:a16="http://schemas.microsoft.com/office/drawing/2014/main" id="{CB01ABF1-870D-EC58-185A-14E4102E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504" y="-2071556"/>
              <a:ext cx="1601292" cy="2002104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пить, чай, Сосуды для напитков, Предметы сервировки&#10;&#10;Автоматически созданное описание">
              <a:extLst>
                <a:ext uri="{FF2B5EF4-FFF2-40B4-BE49-F238E27FC236}">
                  <a16:creationId xmlns:a16="http://schemas.microsoft.com/office/drawing/2014/main" id="{AB0B5622-450A-F759-103B-0FB38B52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527" y="-1637558"/>
              <a:ext cx="1331246" cy="133124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2418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2916 0.469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698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29062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9726 0.4469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2057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7057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0247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002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16823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1151B9-A930-46EF-8A48-C03FE6C11045}"/>
</file>

<file path=customXml/itemProps2.xml><?xml version="1.0" encoding="utf-8"?>
<ds:datastoreItem xmlns:ds="http://schemas.openxmlformats.org/officeDocument/2006/customXml" ds:itemID="{F70ABC95-35DA-4846-AC93-64A1AE9ED9CD}"/>
</file>

<file path=customXml/itemProps3.xml><?xml version="1.0" encoding="utf-8"?>
<ds:datastoreItem xmlns:ds="http://schemas.openxmlformats.org/officeDocument/2006/customXml" ds:itemID="{654D7E77-C169-4157-9FE1-CA3E918E1EC5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16</cp:revision>
  <dcterms:created xsi:type="dcterms:W3CDTF">2024-12-06T21:58:35Z</dcterms:created>
  <dcterms:modified xsi:type="dcterms:W3CDTF">2024-12-23T09:53:00Z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