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8.svg" ContentType="image/svg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E2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653" y="37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sv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10.png"/><Relationship Id="rId10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кутник: округлені кути 3"/>
          <p:cNvSpPr/>
          <p:nvPr/>
        </p:nvSpPr>
        <p:spPr>
          <a:xfrm>
            <a:off x="3057756" y="87212"/>
            <a:ext cx="5792303" cy="6039268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solidFill>
              <a:srgbClr val="C0E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739" y="2815308"/>
            <a:ext cx="2993011" cy="299301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537">
            <a:off x="3117679" y="-223201"/>
            <a:ext cx="2637203" cy="36261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341" y="561450"/>
            <a:ext cx="1812583" cy="185746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537">
            <a:off x="5350697" y="-198679"/>
            <a:ext cx="2637203" cy="362615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80854" y="859811"/>
            <a:ext cx="1812583" cy="150917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537">
            <a:off x="3196302" y="3059132"/>
            <a:ext cx="2637203" cy="362615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070" y="3911127"/>
            <a:ext cx="1603854" cy="173493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537">
            <a:off x="5562349" y="2900561"/>
            <a:ext cx="2637203" cy="362615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431782" y="3824311"/>
            <a:ext cx="1603854" cy="1734938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917" y="0"/>
            <a:ext cx="919108" cy="85981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4" descr="Без назви-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1590" y="2815590"/>
            <a:ext cx="2984500" cy="298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0.43645 0.5236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23" y="2618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33333E-6 L 0.17083 0.5048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42" y="2523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0 L 0.41862 0.1159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24" y="5787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L 0.13099 0.1150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9" y="5741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A8080401-183E-4267-B79A-CDB7ABA0E01C}"/>
</file>

<file path=customXml/itemProps2.xml><?xml version="1.0" encoding="utf-8"?>
<ds:datastoreItem xmlns:ds="http://schemas.openxmlformats.org/officeDocument/2006/customXml" ds:itemID="{6FB2D358-0CA6-42B8-A8BF-FD6770F99C76}"/>
</file>

<file path=customXml/itemProps3.xml><?xml version="1.0" encoding="utf-8"?>
<ds:datastoreItem xmlns:ds="http://schemas.openxmlformats.org/officeDocument/2006/customXml" ds:itemID="{BD39633D-81CD-47A1-9C3F-77408ECA813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6</cp:revision>
  <dcterms:created xsi:type="dcterms:W3CDTF">2024-04-20T18:19:00Z</dcterms:created>
  <dcterms:modified xsi:type="dcterms:W3CDTF">2024-07-16T10:03:24Z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F8D7BA30EE314789874FF10E312FCD0B_12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0x01010038FC03484849DD4F838791533D0789A3</vt:lpwstr>
  </property>
</Properties>
</file>