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89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882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379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948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184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33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836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418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024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245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980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504D1-BD09-461D-9E0C-C1FC4405342E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834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26" Type="http://schemas.openxmlformats.org/officeDocument/2006/relationships/image" Target="../media/image22.png"/><Relationship Id="rId3" Type="http://schemas.openxmlformats.org/officeDocument/2006/relationships/image" Target="../media/image1.png"/><Relationship Id="rId21" Type="http://schemas.openxmlformats.org/officeDocument/2006/relationships/image" Target="../media/image17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5" Type="http://schemas.openxmlformats.org/officeDocument/2006/relationships/image" Target="../media/image21.png"/><Relationship Id="rId2" Type="http://schemas.openxmlformats.org/officeDocument/2006/relationships/audio" Target="../media/audio1.wav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24" Type="http://schemas.openxmlformats.org/officeDocument/2006/relationships/image" Target="../media/image20.png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23" Type="http://schemas.openxmlformats.org/officeDocument/2006/relationships/image" Target="../media/image19.png"/><Relationship Id="rId28" Type="http://schemas.openxmlformats.org/officeDocument/2006/relationships/image" Target="../media/image24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microsoft.com/office/2007/relationships/hdphoto" Target="../media/hdphoto2.wdp"/><Relationship Id="rId14" Type="http://schemas.openxmlformats.org/officeDocument/2006/relationships/image" Target="../media/image10.png"/><Relationship Id="rId22" Type="http://schemas.openxmlformats.org/officeDocument/2006/relationships/image" Target="../media/image18.png"/><Relationship Id="rId27" Type="http://schemas.openxmlformats.org/officeDocument/2006/relationships/image" Target="../media/image23.png"/><Relationship Id="rId30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4" y="0"/>
            <a:ext cx="12179846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8" r="10461" b="5660"/>
          <a:stretch/>
        </p:blipFill>
        <p:spPr>
          <a:xfrm>
            <a:off x="4807527" y="2419412"/>
            <a:ext cx="3906982" cy="4438588"/>
          </a:xfrm>
          <a:prstGeom prst="rect">
            <a:avLst/>
          </a:prstGeom>
        </p:spPr>
      </p:pic>
      <p:pic>
        <p:nvPicPr>
          <p:cNvPr id="10243" name="Рисунок 6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39" r="15174"/>
          <a:stretch/>
        </p:blipFill>
        <p:spPr bwMode="auto">
          <a:xfrm>
            <a:off x="-879533" y="633124"/>
            <a:ext cx="5787590" cy="6399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4" name="Группа 63"/>
          <p:cNvGrpSpPr>
            <a:grpSpLocks/>
          </p:cNvGrpSpPr>
          <p:nvPr/>
        </p:nvGrpSpPr>
        <p:grpSpPr bwMode="auto">
          <a:xfrm>
            <a:off x="133874" y="588745"/>
            <a:ext cx="2044700" cy="1939203"/>
            <a:chOff x="361066" y="1534319"/>
            <a:chExt cx="1548834" cy="1214148"/>
          </a:xfrm>
        </p:grpSpPr>
        <p:pic>
          <p:nvPicPr>
            <p:cNvPr id="10282" name="Picture 1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1066" y="1534319"/>
              <a:ext cx="1548834" cy="1214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3" name="Рисунок 6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3070" y="1878105"/>
              <a:ext cx="845718" cy="762198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7" name="Группа 66"/>
          <p:cNvGrpSpPr>
            <a:grpSpLocks/>
          </p:cNvGrpSpPr>
          <p:nvPr/>
        </p:nvGrpSpPr>
        <p:grpSpPr bwMode="auto">
          <a:xfrm>
            <a:off x="1455773" y="594506"/>
            <a:ext cx="2044700" cy="1894678"/>
            <a:chOff x="1412251" y="797943"/>
            <a:chExt cx="2045395" cy="2045937"/>
          </a:xfrm>
        </p:grpSpPr>
        <p:pic>
          <p:nvPicPr>
            <p:cNvPr id="10280" name="Picture 1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12251" y="797943"/>
              <a:ext cx="2045395" cy="2045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1" name="Рисунок 68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66353" y="1190799"/>
              <a:ext cx="1249209" cy="1348480"/>
            </a:xfrm>
            <a:prstGeom prst="rect">
              <a:avLst/>
            </a:prstGeom>
            <a:noFill/>
            <a:ln>
              <a:noFill/>
            </a:ln>
            <a:effectLst>
              <a:glow rad="1397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0" name="Группа 69"/>
          <p:cNvGrpSpPr>
            <a:grpSpLocks/>
          </p:cNvGrpSpPr>
          <p:nvPr/>
        </p:nvGrpSpPr>
        <p:grpSpPr bwMode="auto">
          <a:xfrm>
            <a:off x="119426" y="2308201"/>
            <a:ext cx="2045669" cy="1977841"/>
            <a:chOff x="191413" y="2670653"/>
            <a:chExt cx="2033947" cy="1897984"/>
          </a:xfrm>
        </p:grpSpPr>
        <p:pic>
          <p:nvPicPr>
            <p:cNvPr id="10278" name="Picture 10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1413" y="2670653"/>
              <a:ext cx="2033947" cy="1897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9" name="Рисунок 8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2657" y="3253810"/>
              <a:ext cx="1126563" cy="1087308"/>
            </a:xfrm>
            <a:prstGeom prst="rect">
              <a:avLst/>
            </a:prstGeom>
            <a:noFill/>
            <a:ln>
              <a:noFill/>
            </a:ln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" name="Группа 91"/>
          <p:cNvGrpSpPr>
            <a:grpSpLocks/>
          </p:cNvGrpSpPr>
          <p:nvPr/>
        </p:nvGrpSpPr>
        <p:grpSpPr bwMode="auto">
          <a:xfrm>
            <a:off x="1469788" y="2336308"/>
            <a:ext cx="2016708" cy="1956871"/>
            <a:chOff x="1448411" y="2887455"/>
            <a:chExt cx="1635576" cy="1669445"/>
          </a:xfrm>
        </p:grpSpPr>
        <p:pic>
          <p:nvPicPr>
            <p:cNvPr id="10276" name="Picture 10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8411" y="2887455"/>
              <a:ext cx="1635576" cy="1669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7" name="Рисунок 93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02563" y="3396795"/>
              <a:ext cx="928379" cy="886299"/>
            </a:xfrm>
            <a:prstGeom prst="rect">
              <a:avLst/>
            </a:prstGeom>
            <a:noFill/>
            <a:ln>
              <a:noFill/>
            </a:ln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5" name="Группа 94"/>
          <p:cNvGrpSpPr>
            <a:grpSpLocks/>
          </p:cNvGrpSpPr>
          <p:nvPr/>
        </p:nvGrpSpPr>
        <p:grpSpPr bwMode="auto">
          <a:xfrm>
            <a:off x="56975" y="4166842"/>
            <a:ext cx="2067405" cy="2067406"/>
            <a:chOff x="102672" y="4026365"/>
            <a:chExt cx="2068108" cy="2068657"/>
          </a:xfrm>
        </p:grpSpPr>
        <p:pic>
          <p:nvPicPr>
            <p:cNvPr id="10274" name="Picture 10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672" y="4026365"/>
              <a:ext cx="2068108" cy="2068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5" name="Рисунок 96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8566" y="4681276"/>
              <a:ext cx="1232035" cy="1141661"/>
            </a:xfrm>
            <a:prstGeom prst="rect">
              <a:avLst/>
            </a:prstGeom>
            <a:noFill/>
            <a:ln>
              <a:noFill/>
            </a:ln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8" name="Группа 97"/>
          <p:cNvGrpSpPr>
            <a:grpSpLocks/>
          </p:cNvGrpSpPr>
          <p:nvPr/>
        </p:nvGrpSpPr>
        <p:grpSpPr bwMode="auto">
          <a:xfrm>
            <a:off x="1472754" y="4148227"/>
            <a:ext cx="2010737" cy="2088966"/>
            <a:chOff x="1472128" y="4015573"/>
            <a:chExt cx="2011421" cy="2090231"/>
          </a:xfrm>
        </p:grpSpPr>
        <p:pic>
          <p:nvPicPr>
            <p:cNvPr id="10272" name="Picture 10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72128" y="4015573"/>
              <a:ext cx="2011421" cy="2090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3" name="Рисунок 99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17553" y="4794120"/>
              <a:ext cx="897786" cy="887276"/>
            </a:xfrm>
            <a:prstGeom prst="rect">
              <a:avLst/>
            </a:prstGeom>
            <a:noFill/>
            <a:ln>
              <a:noFill/>
            </a:ln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1" name="Группа 100"/>
          <p:cNvGrpSpPr>
            <a:grpSpLocks/>
          </p:cNvGrpSpPr>
          <p:nvPr/>
        </p:nvGrpSpPr>
        <p:grpSpPr bwMode="auto">
          <a:xfrm>
            <a:off x="2962080" y="2349966"/>
            <a:ext cx="1969085" cy="1962743"/>
            <a:chOff x="2583224" y="2719139"/>
            <a:chExt cx="1969751" cy="1963931"/>
          </a:xfrm>
        </p:grpSpPr>
        <p:pic>
          <p:nvPicPr>
            <p:cNvPr id="10270" name="Picture 10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83224" y="2719139"/>
              <a:ext cx="1969751" cy="1963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1" name="Рисунок 103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04004" y="3242380"/>
              <a:ext cx="1092700" cy="1219802"/>
            </a:xfrm>
            <a:prstGeom prst="rect">
              <a:avLst/>
            </a:prstGeom>
            <a:noFill/>
            <a:ln>
              <a:noFill/>
            </a:ln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5" name="Группа 104"/>
          <p:cNvGrpSpPr>
            <a:grpSpLocks/>
          </p:cNvGrpSpPr>
          <p:nvPr/>
        </p:nvGrpSpPr>
        <p:grpSpPr bwMode="auto">
          <a:xfrm>
            <a:off x="2938583" y="4214711"/>
            <a:ext cx="2001215" cy="2033222"/>
            <a:chOff x="2704792" y="4286763"/>
            <a:chExt cx="2001893" cy="2034454"/>
          </a:xfrm>
        </p:grpSpPr>
        <p:pic>
          <p:nvPicPr>
            <p:cNvPr id="10268" name="Picture 10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04792" y="4286763"/>
              <a:ext cx="2001893" cy="2034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9" name="Рисунок 106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51561" y="4893777"/>
              <a:ext cx="903334" cy="1057679"/>
            </a:xfrm>
            <a:prstGeom prst="rect">
              <a:avLst/>
            </a:prstGeom>
            <a:noFill/>
            <a:ln>
              <a:noFill/>
            </a:ln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8" name="Группа 107"/>
          <p:cNvGrpSpPr>
            <a:grpSpLocks/>
          </p:cNvGrpSpPr>
          <p:nvPr/>
        </p:nvGrpSpPr>
        <p:grpSpPr bwMode="auto">
          <a:xfrm>
            <a:off x="2923985" y="617906"/>
            <a:ext cx="2029086" cy="1938050"/>
            <a:chOff x="2646589" y="997207"/>
            <a:chExt cx="1926333" cy="1838531"/>
          </a:xfrm>
        </p:grpSpPr>
        <p:pic>
          <p:nvPicPr>
            <p:cNvPr id="10266" name="Picture 10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46589" y="997207"/>
              <a:ext cx="1926333" cy="1838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7" name="Рисунок 111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99006" y="1554964"/>
              <a:ext cx="1003189" cy="1002438"/>
            </a:xfrm>
            <a:prstGeom prst="rect">
              <a:avLst/>
            </a:prstGeom>
            <a:noFill/>
            <a:ln>
              <a:noFill/>
            </a:ln>
            <a:effectLst>
              <a:glow rad="1778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4" name="Рисунок 113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39738"/>
            <a:ext cx="1500188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Рисунок 114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0" y="422275"/>
            <a:ext cx="1500188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Рисунок 115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00" y="473075"/>
            <a:ext cx="1500188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" name="Рисунок 140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354" y="417340"/>
            <a:ext cx="1500187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" name="Рисунок 141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3" y="422275"/>
            <a:ext cx="1500187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" name="Рисунок 142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50" y="490538"/>
            <a:ext cx="1500188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" name="Рисунок 143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00" y="466725"/>
            <a:ext cx="1500188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" name="Рисунок 144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564" y="484188"/>
            <a:ext cx="1500187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" name="Рисунок 145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496095"/>
            <a:ext cx="1500188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833" y="63827"/>
            <a:ext cx="855167" cy="795155"/>
          </a:xfrm>
          <a:prstGeom prst="rect">
            <a:avLst/>
          </a:prstGeom>
        </p:spPr>
      </p:pic>
      <p:pic>
        <p:nvPicPr>
          <p:cNvPr id="10242" name="Рисунок 6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1" t="33033" r="10257" b="6221"/>
          <a:stretch/>
        </p:blipFill>
        <p:spPr bwMode="auto">
          <a:xfrm>
            <a:off x="4848848" y="3940781"/>
            <a:ext cx="3907225" cy="292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смайл Рисунок 1"/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1" t="10784" r="13048" b="10619"/>
          <a:stretch/>
        </p:blipFill>
        <p:spPr>
          <a:xfrm>
            <a:off x="456381" y="1277622"/>
            <a:ext cx="4087091" cy="4350327"/>
          </a:xfrm>
          <a:prstGeom prst="rect">
            <a:avLst/>
          </a:prstGeom>
        </p:spPr>
      </p:pic>
      <p:pic>
        <p:nvPicPr>
          <p:cNvPr id="6" name="gjlfhjr Рисунок 5"/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3" t="11904" r="12573" b="9486"/>
          <a:stretch/>
        </p:blipFill>
        <p:spPr>
          <a:xfrm>
            <a:off x="11277142" y="892237"/>
            <a:ext cx="858376" cy="985181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100E209D-F45A-3AA5-24EC-8502BB8A6847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14509" y="3148013"/>
            <a:ext cx="3194581" cy="319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81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48148E-6 C 0.12018 -0.07153 0.1987 -0.04606 0.26081 0.18611 C 0.26914 0.30139 0.24636 0.38658 0.25482 0.50255 " pathEditMode="relative" rAng="0" ptsTypes="AAA">
                                      <p:cBhvr>
                                        <p:cTn id="6" dur="3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25" y="233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ш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0.00047 C 0.11992 -0.07223 0.09987 -0.57778 0.2599 -0.45903 C 0.26823 -0.34399 0.25833 -0.12014 0.25755 -0.00301 " pathEditMode="relative" rAng="0" ptsTypes="AAA">
                                      <p:cBhvr>
                                        <p:cTn id="22" dur="3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64" y="-2381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ш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81481E-6 C 0.12019 -0.0713 0.08868 -0.12987 0.26198 -0.16389 C 0.27032 -0.04908 0.2474 0.12476 0.2556 0.24097 " pathEditMode="relative" rAng="0" ptsTypes="AAA">
                                      <p:cBhvr>
                                        <p:cTn id="38" dur="3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0" y="384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ш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C 0.12018 -0.07176 0.20963 -0.46435 0.35039 -0.42963 C 0.35872 -0.31481 0.34297 -0.12476 0.35143 -0.00949 " pathEditMode="relative" rAng="0" ptsTypes="AAA">
                                      <p:cBhvr>
                                        <p:cTn id="54" dur="3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43" y="-21597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ш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33333E-6 C 0.12019 -0.07176 0.3086 -0.44514 0.44688 -0.43264 C 0.45508 -0.31759 0.43399 -0.11921 0.44232 -0.00347 " pathEditMode="relative" rAng="0" ptsTypes="AAA">
                                      <p:cBhvr>
                                        <p:cTn id="70" dur="3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35" y="-21667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ш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7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C 0.12018 -0.07153 0.22695 -0.23449 0.35234 -0.15555 C 0.36067 -0.04051 0.35143 0.12037 0.35026 0.25093 " pathEditMode="relative" rAng="0" ptsTypes="AAA">
                                      <p:cBhvr>
                                        <p:cTn id="86" dur="3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86" y="3704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ш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C 0.12018 -0.07153 0.34036 -0.25278 0.45117 -0.09005 C 0.4595 0.025 0.43919 0.12685 0.44791 0.24282 " pathEditMode="relative" rAng="0" ptsTypes="AAA">
                                      <p:cBhvr>
                                        <p:cTn id="102" dur="3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56" y="4329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ш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59259E-6 C 0.12018 -0.07176 0.26588 -0.08148 0.35169 0.04792 C 0.36002 0.16366 0.34375 0.3838 0.35234 0.49977 " pathEditMode="relative" rAng="0" ptsTypes="AAA">
                                      <p:cBhvr>
                                        <p:cTn id="118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95" y="22361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ш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 nodeType="clickPar">
                      <p:stCondLst>
                        <p:cond delay="0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48148E-6 L 0.44948 -0.07037 C 0.44948 0.04375 0.44792 0.37037 0.44635 0.48195 " pathEditMode="relative" rAng="0" ptsTypes="AAA">
                                      <p:cBhvr>
                                        <p:cTn id="134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74" y="20579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ш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12</cp:revision>
  <dcterms:created xsi:type="dcterms:W3CDTF">2024-05-15T05:09:35Z</dcterms:created>
  <dcterms:modified xsi:type="dcterms:W3CDTF">2024-08-08T11:54:29Z</dcterms:modified>
</cp:coreProperties>
</file>