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microsoft.com/office/2007/relationships/hdphoto" Target="../media/hdphoto4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191999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83315" y="388864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8958316" y="1735690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5931668" y="382749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F37CC03-AD39-9CC6-AFEE-BDA85FECDCB8}"/>
              </a:ext>
            </a:extLst>
          </p:cNvPr>
          <p:cNvGrpSpPr/>
          <p:nvPr/>
        </p:nvGrpSpPr>
        <p:grpSpPr>
          <a:xfrm>
            <a:off x="7566519" y="4407184"/>
            <a:ext cx="1448597" cy="1408812"/>
            <a:chOff x="7566519" y="4407184"/>
            <a:chExt cx="1448597" cy="140881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528" y="4423959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40980120-02FC-7C07-6B59-91D6001C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19" y="4407184"/>
              <a:ext cx="1408812" cy="140881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57B260B-F6B5-B753-FE94-4A81172A4F07}"/>
              </a:ext>
            </a:extLst>
          </p:cNvPr>
          <p:cNvGrpSpPr/>
          <p:nvPr/>
        </p:nvGrpSpPr>
        <p:grpSpPr>
          <a:xfrm>
            <a:off x="6093254" y="4420274"/>
            <a:ext cx="1426588" cy="1366604"/>
            <a:chOff x="6093254" y="4420274"/>
            <a:chExt cx="1426588" cy="136660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ED71A59-AED1-1745-7FA8-B6911572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28" y="4420274"/>
              <a:ext cx="1331271" cy="1331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90103C-3BD5-81F3-1C6E-80A0A9193BDF}"/>
              </a:ext>
            </a:extLst>
          </p:cNvPr>
          <p:cNvGrpSpPr/>
          <p:nvPr/>
        </p:nvGrpSpPr>
        <p:grpSpPr>
          <a:xfrm>
            <a:off x="3028183" y="1762879"/>
            <a:ext cx="1426588" cy="1359526"/>
            <a:chOff x="3028183" y="1762879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183" y="1762879"/>
              <a:ext cx="1426588" cy="135952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EF02350-F4D5-B904-0F89-88DDB10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42" y="1799575"/>
              <a:ext cx="1218191" cy="1218191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7ECC0A8-A892-B847-F01F-0C4C459F807F}"/>
              </a:ext>
            </a:extLst>
          </p:cNvPr>
          <p:cNvGrpSpPr/>
          <p:nvPr/>
        </p:nvGrpSpPr>
        <p:grpSpPr>
          <a:xfrm>
            <a:off x="6034706" y="1759224"/>
            <a:ext cx="1426588" cy="1359526"/>
            <a:chOff x="5931668" y="1762526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1668" y="1762526"/>
              <a:ext cx="1426588" cy="135952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8F33033C-C702-B4F1-5435-D2B5D0DA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54" y="1768826"/>
              <a:ext cx="1238816" cy="1238816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86" y="899666"/>
            <a:ext cx="4678982" cy="45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2024-11-14T11:47:24Z</dcterms:modified>
</cp:coreProperties>
</file>