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0" y="911225"/>
            <a:ext cx="3937000" cy="3937000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