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ED4BD-EC70-F57F-8CA9-C80EA7482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AD486B-3E55-368A-AB65-D31B63A99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46685F-288B-3016-08DB-A8980FAE6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EEF5FD-6585-47D9-0E04-DE3511590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D856D4-7F57-D097-7A86-6E8B1AECF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46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A3704-24DE-6597-5411-FB911D999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FCAD28-2A0A-5AB1-3B34-D81DABB81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3B3B1-F4B3-B8C8-539C-14B159870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0A8228-8851-FF79-BF3B-83A186B7D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213DA4-2AB3-472A-D687-9CEDD4BA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70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5C4AFA1-916C-B8C8-124F-FEF3940299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CCF582-75FC-15B9-12E6-FE9298B89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B93ABD-D7A6-59DB-1868-9CE124941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B4BBCC-44B8-E532-32B5-0F7A327B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F2F641-C1CD-2E28-923B-4F42FD848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860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0854F-6122-EB87-F766-CBD8D3698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8B724B-3BE0-E08A-A9E0-7A53B0B11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1DBEAD-B8F9-F944-2BB8-68DD02C6D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F26E9-0DB1-6816-A905-2C7F2FFA4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058A55-140D-D2EA-E678-5BCE6EC35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69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CC8D0-32C2-8A20-980D-D1E0BCD07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3A7EAA-6F27-BB1F-48E5-918BBB21C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EA9DF8-274F-4DDD-F50B-4A43C177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85EB1B-C9AE-6AFA-641D-76B3BDFFE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9FA642-4FFB-1C32-B88D-320DA8B87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166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5FB1A8-A269-D335-8D7D-2867FD74F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5D7AFB-3F88-5D78-8A42-E84F156781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B154F3-3528-CDCD-5B51-02CFC6001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050BE7-7015-BC89-6B18-B3EA3BDD5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4464C-9098-3558-D92A-31004C143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EA79FA-68C3-72A4-C1C0-581938C18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6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0203A-9271-F759-F324-EDE906EDA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8579BC-98B0-0ADB-8119-7D5F2DE26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28DFB5-065B-94E8-19E7-9F43AAC8B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6859690-F160-E127-0887-9206220BEA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3AD277-2653-83C2-C559-65453EC77E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08852FC-2A4F-051E-764A-5839D1B20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6A6E10-675F-E897-5666-AD155AA8A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C02192-E28F-8FF4-ABE3-D0267AB4A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113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A2020-7FEE-5074-9183-22A583A61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B2C666-4C07-771B-C45A-4FA933BE1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240D008-E9B7-0109-B121-D2AE55499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94CF3AA-B7CA-B946-D05E-6609A44EF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79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4AA8F7E-9E5D-4D61-B5FB-33DCA16CA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D1A0C33-7F8A-04BA-29D1-D1DE1FC2B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16338E-A0C6-C27E-0202-B67B30BF9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E2BDC-C640-3283-376D-3DA41BD5C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A39D49-992E-C9FD-3108-CB21DC8EB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81E807-BF6B-77D4-4A02-AFC56AEF8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F420D8-A668-AFB8-6743-59E50EA37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BADDC9-C439-7955-F86A-F60A08207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3EC790-E715-3987-EC83-D74339988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72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1B07C-E016-6F21-8817-5C10C8255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FF6F3C-7D0E-DF8A-F0A6-AD2679B719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83D433-DAA3-5028-4936-BC695F69B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B74C47-63F0-4C95-87F0-D6E59E99F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F71F83-6EA7-1905-95F2-F1085BF0E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99AE95-CC31-9F19-56AA-A5D2E9F9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174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0F6CB-A412-94A1-C2E3-8AB04B3FA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7452FC-D684-CC7A-3C6A-CFBC7332E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17CDE7-DE9A-DBDA-FCBE-D6543A866D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05A1C-2186-4D4E-98E2-3BD9BF24B680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2CF69-9801-D0D7-D897-F30C482DB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BBCB89-3588-90FF-166E-72E39220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AA82F-A5B4-4E0A-868F-08CCA7245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39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80C913-E4A4-9AE6-3E1F-5720D608E1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7C35DB-3FFF-098F-5FC9-831E1DB1F9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E20767-14C3-49BA-6C51-0B549EB33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A5C4D3-FDC7-2DD7-E14D-2440458B8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087" y="1552188"/>
            <a:ext cx="3724552" cy="4021667"/>
          </a:xfrm>
          <a:prstGeom prst="rect">
            <a:avLst/>
          </a:prstGeom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382730FA-15A0-EA95-6507-0791E609DF77}"/>
              </a:ext>
            </a:extLst>
          </p:cNvPr>
          <p:cNvGrpSpPr/>
          <p:nvPr/>
        </p:nvGrpSpPr>
        <p:grpSpPr>
          <a:xfrm>
            <a:off x="4102284" y="380758"/>
            <a:ext cx="1487553" cy="1426588"/>
            <a:chOff x="4102284" y="380758"/>
            <a:chExt cx="1487553" cy="1426588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FEB4AF6-8E0F-2AE1-E22D-4123D209D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2284" y="380758"/>
              <a:ext cx="1487553" cy="1426588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28444F1-394A-25C0-3923-A8C00E4D259E}"/>
                </a:ext>
              </a:extLst>
            </p:cNvPr>
            <p:cNvSpPr txBox="1"/>
            <p:nvPr/>
          </p:nvSpPr>
          <p:spPr>
            <a:xfrm>
              <a:off x="4442912" y="653536"/>
              <a:ext cx="91196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та</a:t>
              </a:r>
              <a:endParaRPr lang="ru-RU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AC5A7E92-E11E-BCED-FC24-077EE46F9E2D}"/>
              </a:ext>
            </a:extLst>
          </p:cNvPr>
          <p:cNvGrpSpPr/>
          <p:nvPr/>
        </p:nvGrpSpPr>
        <p:grpSpPr>
          <a:xfrm>
            <a:off x="928946" y="363032"/>
            <a:ext cx="1430867" cy="1367896"/>
            <a:chOff x="928946" y="363032"/>
            <a:chExt cx="1430867" cy="1367896"/>
          </a:xfrm>
        </p:grpSpPr>
        <p:sp>
          <p:nvSpPr>
            <p:cNvPr id="10" name="Блок-схема: узел 9">
              <a:extLst>
                <a:ext uri="{FF2B5EF4-FFF2-40B4-BE49-F238E27FC236}">
                  <a16:creationId xmlns:a16="http://schemas.microsoft.com/office/drawing/2014/main" id="{F91274C3-3E33-F788-3B76-8DA51CA28403}"/>
                </a:ext>
              </a:extLst>
            </p:cNvPr>
            <p:cNvSpPr/>
            <p:nvPr/>
          </p:nvSpPr>
          <p:spPr>
            <a:xfrm>
              <a:off x="928946" y="363032"/>
              <a:ext cx="1430867" cy="1367896"/>
            </a:xfrm>
            <a:prstGeom prst="flowChartConnector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F6F96049-98AE-8CB4-D1AF-BED8F91E8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197" y="519045"/>
              <a:ext cx="1122363" cy="1122363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677E7FCC-B781-37AB-49D1-8650C44B7C54}"/>
              </a:ext>
            </a:extLst>
          </p:cNvPr>
          <p:cNvGrpSpPr/>
          <p:nvPr/>
        </p:nvGrpSpPr>
        <p:grpSpPr>
          <a:xfrm>
            <a:off x="2482164" y="363032"/>
            <a:ext cx="1487553" cy="1426588"/>
            <a:chOff x="2482164" y="363032"/>
            <a:chExt cx="1487553" cy="1426588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D40C5B22-90E9-D18A-487B-E71276DB7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82164" y="363032"/>
              <a:ext cx="1487553" cy="1426588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7A1AC0C1-E235-FD80-6E8E-7655D0E14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809" y="533346"/>
              <a:ext cx="1178031" cy="1178031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012320FF-9540-00FB-DE82-8A4B027730B2}"/>
              </a:ext>
            </a:extLst>
          </p:cNvPr>
          <p:cNvGrpSpPr/>
          <p:nvPr/>
        </p:nvGrpSpPr>
        <p:grpSpPr>
          <a:xfrm>
            <a:off x="5729174" y="363032"/>
            <a:ext cx="1487553" cy="1426588"/>
            <a:chOff x="5729174" y="363032"/>
            <a:chExt cx="1487553" cy="1426588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5DC7459-2361-4884-82BA-6129CF22B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29174" y="363032"/>
              <a:ext cx="1487553" cy="1426588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43CA3397-F69A-BEE5-3C1D-A9DE26838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9154" y="542656"/>
              <a:ext cx="1120532" cy="1102792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2A6ECD53-329E-647E-8854-ADC878AC30AC}"/>
              </a:ext>
            </a:extLst>
          </p:cNvPr>
          <p:cNvGrpSpPr/>
          <p:nvPr/>
        </p:nvGrpSpPr>
        <p:grpSpPr>
          <a:xfrm>
            <a:off x="883114" y="1930687"/>
            <a:ext cx="1487553" cy="1426588"/>
            <a:chOff x="883114" y="1930687"/>
            <a:chExt cx="1487553" cy="1426588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1FA8DE4C-7BB4-EAF9-4B83-100CE295C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3114" y="1930687"/>
              <a:ext cx="1487553" cy="1426588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991783F5-9144-070F-C204-1925C1132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599" y="1994160"/>
              <a:ext cx="1326580" cy="1326580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ADDEDCA3-F319-DB2C-3DEC-2C6210056F44}"/>
              </a:ext>
            </a:extLst>
          </p:cNvPr>
          <p:cNvGrpSpPr/>
          <p:nvPr/>
        </p:nvGrpSpPr>
        <p:grpSpPr>
          <a:xfrm>
            <a:off x="2482163" y="1928835"/>
            <a:ext cx="1487553" cy="1427731"/>
            <a:chOff x="2482163" y="1928835"/>
            <a:chExt cx="1487553" cy="1427731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B2EAC28-C88F-F65C-F249-28C9C6B7D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82163" y="1928835"/>
              <a:ext cx="1487553" cy="1426588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E626A991-2D17-0C23-D922-EB28171EA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8612" y="2059241"/>
              <a:ext cx="1297325" cy="1297325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495536EA-43D2-B55B-BC54-4B79F343B93D}"/>
              </a:ext>
            </a:extLst>
          </p:cNvPr>
          <p:cNvGrpSpPr/>
          <p:nvPr/>
        </p:nvGrpSpPr>
        <p:grpSpPr>
          <a:xfrm>
            <a:off x="5670951" y="1922118"/>
            <a:ext cx="1487553" cy="1426588"/>
            <a:chOff x="5670951" y="1922118"/>
            <a:chExt cx="1487553" cy="1426588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8283EE6E-5A51-64AD-40C0-890FA6AD0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70951" y="1922118"/>
              <a:ext cx="1487553" cy="1426588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F49AC707-5F5B-0F37-C7BB-B42996C2A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1070" y="2059241"/>
              <a:ext cx="1087316" cy="1087316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65BA1E4A-BFC1-E4E2-9B06-87662ED31B80}"/>
              </a:ext>
            </a:extLst>
          </p:cNvPr>
          <p:cNvGrpSpPr/>
          <p:nvPr/>
        </p:nvGrpSpPr>
        <p:grpSpPr>
          <a:xfrm>
            <a:off x="909273" y="3505200"/>
            <a:ext cx="1487553" cy="1426588"/>
            <a:chOff x="909273" y="3505200"/>
            <a:chExt cx="1487553" cy="1426588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879EF603-DF7A-3919-8CAA-155FFF579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9273" y="3505200"/>
              <a:ext cx="1487553" cy="1426588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9A830012-AA1F-698F-A131-F94B4BB49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164" y="3732124"/>
              <a:ext cx="1106498" cy="900202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50F99280-9609-B1F7-FE06-86F08ECCF8BA}"/>
              </a:ext>
            </a:extLst>
          </p:cNvPr>
          <p:cNvGrpSpPr/>
          <p:nvPr/>
        </p:nvGrpSpPr>
        <p:grpSpPr>
          <a:xfrm>
            <a:off x="2482163" y="3448601"/>
            <a:ext cx="1487553" cy="1426588"/>
            <a:chOff x="2482163" y="3448601"/>
            <a:chExt cx="1487553" cy="1426588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5CDBA1B-D8D4-CAD9-574E-E1A6F6C3B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82163" y="3448601"/>
              <a:ext cx="1487553" cy="1426588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10E4976D-6999-172D-738F-A71C409A2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5825" y="3640369"/>
              <a:ext cx="841628" cy="1082093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8FD8B04C-FBB8-322E-284C-8F75491528D6}"/>
              </a:ext>
            </a:extLst>
          </p:cNvPr>
          <p:cNvGrpSpPr/>
          <p:nvPr/>
        </p:nvGrpSpPr>
        <p:grpSpPr>
          <a:xfrm>
            <a:off x="5706248" y="3412359"/>
            <a:ext cx="1487553" cy="1426588"/>
            <a:chOff x="5706248" y="3412359"/>
            <a:chExt cx="1487553" cy="1426588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9504EA0-32B7-8286-43B5-1164E77E9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06248" y="3412359"/>
              <a:ext cx="1487553" cy="1426588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01363CEF-B3A9-F444-688C-18C0104A9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798" y="3680459"/>
              <a:ext cx="1254876" cy="941157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F29C3D6F-144B-BBA4-CD99-9AE8A7571354}"/>
              </a:ext>
            </a:extLst>
          </p:cNvPr>
          <p:cNvGrpSpPr/>
          <p:nvPr/>
        </p:nvGrpSpPr>
        <p:grpSpPr>
          <a:xfrm>
            <a:off x="911456" y="5054313"/>
            <a:ext cx="1487553" cy="1426588"/>
            <a:chOff x="911456" y="5054313"/>
            <a:chExt cx="1487553" cy="1426588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1C1C402C-28D8-F9EC-CD2D-666AD23A8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1456" y="5054313"/>
              <a:ext cx="1487553" cy="1426588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0ACCE1E0-4121-1337-0BAA-51118A375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8662" y="5228913"/>
              <a:ext cx="995022" cy="995022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C65578BE-690B-1C99-CB6E-620CC9D21365}"/>
              </a:ext>
            </a:extLst>
          </p:cNvPr>
          <p:cNvGrpSpPr/>
          <p:nvPr/>
        </p:nvGrpSpPr>
        <p:grpSpPr>
          <a:xfrm>
            <a:off x="2486944" y="5013130"/>
            <a:ext cx="1487553" cy="1426588"/>
            <a:chOff x="2486944" y="5013130"/>
            <a:chExt cx="1487553" cy="1426588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0423A18-8772-A908-CAA1-F30AB7AD1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86944" y="5013130"/>
              <a:ext cx="1487553" cy="1426588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A343D151-8916-0AB7-7BB9-BD41B6CF3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1819" y="5227289"/>
              <a:ext cx="1012073" cy="1027158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63D8F51D-5629-44EA-867D-6DB819F48E09}"/>
              </a:ext>
            </a:extLst>
          </p:cNvPr>
          <p:cNvGrpSpPr/>
          <p:nvPr/>
        </p:nvGrpSpPr>
        <p:grpSpPr>
          <a:xfrm>
            <a:off x="5729174" y="5069173"/>
            <a:ext cx="1487553" cy="1426588"/>
            <a:chOff x="5729174" y="5069173"/>
            <a:chExt cx="1487553" cy="1426588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C534141A-B21F-1374-6DAF-0F0EE01B0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29174" y="5069173"/>
              <a:ext cx="1487553" cy="1426588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79FBC59C-6316-8EE3-5CB7-C4737E26E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43422" y="5346059"/>
              <a:ext cx="1005399" cy="1005399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985C5D69-4714-CD31-D86F-36F41B8FAE4A}"/>
              </a:ext>
            </a:extLst>
          </p:cNvPr>
          <p:cNvGrpSpPr/>
          <p:nvPr/>
        </p:nvGrpSpPr>
        <p:grpSpPr>
          <a:xfrm>
            <a:off x="4102284" y="1894152"/>
            <a:ext cx="1487553" cy="1426588"/>
            <a:chOff x="4102284" y="1894152"/>
            <a:chExt cx="1487553" cy="1426588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FD0F1D07-3421-B2A1-2100-225ED1AAB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2284" y="1894152"/>
              <a:ext cx="1487553" cy="1426588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C785AB20-6272-B683-0EF9-C8DA12895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213006" y="2053814"/>
              <a:ext cx="1261981" cy="117663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A81B9293-2559-3258-B1C3-EEA68B8A4E6A}"/>
              </a:ext>
            </a:extLst>
          </p:cNvPr>
          <p:cNvGrpSpPr/>
          <p:nvPr/>
        </p:nvGrpSpPr>
        <p:grpSpPr>
          <a:xfrm>
            <a:off x="4102284" y="5054313"/>
            <a:ext cx="1487553" cy="1426588"/>
            <a:chOff x="4102284" y="5054313"/>
            <a:chExt cx="1487553" cy="1426588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541F7999-40EC-15CE-8BEE-31CC994C4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2284" y="5054313"/>
              <a:ext cx="1487553" cy="1426588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2D1CE95E-D4CF-4459-37C1-085F5A1E3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263775" y="5227289"/>
              <a:ext cx="1261981" cy="1176630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A2C89BC1-745F-05D2-1E38-4C1CC94518E1}"/>
              </a:ext>
            </a:extLst>
          </p:cNvPr>
          <p:cNvGrpSpPr/>
          <p:nvPr/>
        </p:nvGrpSpPr>
        <p:grpSpPr>
          <a:xfrm>
            <a:off x="4102284" y="3454815"/>
            <a:ext cx="1487553" cy="1426588"/>
            <a:chOff x="4102284" y="3454815"/>
            <a:chExt cx="1487553" cy="1426588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6940D491-12AD-10D8-5C16-9D5459187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2284" y="3454815"/>
              <a:ext cx="1487553" cy="1426588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3D860159-6543-CF08-7EC7-F5407E4D4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216820" y="3643506"/>
              <a:ext cx="1261981" cy="1176630"/>
            </a:xfrm>
            <a:prstGeom prst="rect">
              <a:avLst/>
            </a:prstGeom>
          </p:spPr>
        </p:pic>
      </p:grp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2102322-09A5-F1D9-263F-59290753CE7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971" y="5899490"/>
            <a:ext cx="1108560" cy="1080456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630E2C6F-542D-E5C7-255D-40E02790EF5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065" y="1896984"/>
            <a:ext cx="2589148" cy="274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8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Ольга Мосалкова</cp:lastModifiedBy>
  <cp:revision>3</cp:revision>
  <dcterms:created xsi:type="dcterms:W3CDTF">2024-05-04T12:28:59Z</dcterms:created>
  <dcterms:modified xsi:type="dcterms:W3CDTF">2024-11-16T10:36:33Z</dcterms:modified>
</cp:coreProperties>
</file>