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88350" y="2566035"/>
            <a:ext cx="3735070" cy="373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2024-05-04T20:06:00Z</dcterms:created>
  <dcterms:modified xsi:type="dcterms:W3CDTF">2024-11-12T12:16:14Z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