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" y="3392550"/>
            <a:ext cx="2481776" cy="2481776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25" y="2911937"/>
            <a:ext cx="3738894" cy="3738894"/>
          </a:xfrm>
          <a:prstGeom prst="rect">
            <a:avLst/>
          </a:prstGeom>
        </p:spPr>
      </p:pic>
      <p:pic>
        <p:nvPicPr>
          <p:cNvPr id="5" name="Шалаш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9" y="1098426"/>
            <a:ext cx="5357050" cy="5357050"/>
          </a:xfrm>
          <a:prstGeom prst="rect">
            <a:avLst/>
          </a:prstGeom>
        </p:spPr>
      </p:pic>
      <p:pic>
        <p:nvPicPr>
          <p:cNvPr id="7" name="Заяц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4652" y="3420093"/>
            <a:ext cx="1523692" cy="2031589"/>
          </a:xfrm>
          <a:prstGeom prst="rect">
            <a:avLst/>
          </a:prstGeom>
        </p:spPr>
      </p:pic>
      <p:pic>
        <p:nvPicPr>
          <p:cNvPr id="9" name="бел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5" y="1531984"/>
            <a:ext cx="1308225" cy="1308225"/>
          </a:xfrm>
          <a:prstGeom prst="rect">
            <a:avLst/>
          </a:prstGeom>
        </p:spPr>
      </p:pic>
      <p:pic>
        <p:nvPicPr>
          <p:cNvPr id="11" name="Мышь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85" y="5112034"/>
            <a:ext cx="918042" cy="1089345"/>
          </a:xfrm>
          <a:prstGeom prst="rect">
            <a:avLst/>
          </a:prstGeom>
        </p:spPr>
      </p:pic>
      <p:pic>
        <p:nvPicPr>
          <p:cNvPr id="18" name="Птиц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757">
            <a:off x="3468341" y="113476"/>
            <a:ext cx="1667825" cy="1669470"/>
          </a:xfrm>
          <a:prstGeom prst="rect">
            <a:avLst/>
          </a:prstGeom>
        </p:spPr>
      </p:pic>
      <p:pic>
        <p:nvPicPr>
          <p:cNvPr id="20" name="еж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39" y="4612694"/>
            <a:ext cx="997429" cy="997429"/>
          </a:xfrm>
          <a:prstGeom prst="rect">
            <a:avLst/>
          </a:prstGeom>
        </p:spPr>
      </p:pic>
      <p:grpSp>
        <p:nvGrpSpPr>
          <p:cNvPr id="23" name="В"/>
          <p:cNvGrpSpPr/>
          <p:nvPr/>
        </p:nvGrpSpPr>
        <p:grpSpPr>
          <a:xfrm>
            <a:off x="681600" y="1448510"/>
            <a:ext cx="1404025" cy="745593"/>
            <a:chOff x="7826478" y="845574"/>
            <a:chExt cx="1042219" cy="973394"/>
          </a:xfrm>
        </p:grpSpPr>
        <p:sp>
          <p:nvSpPr>
            <p:cNvPr id="21" name="Овал 2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7739" y="973900"/>
              <a:ext cx="619695" cy="845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Над"/>
          <p:cNvGrpSpPr/>
          <p:nvPr/>
        </p:nvGrpSpPr>
        <p:grpSpPr>
          <a:xfrm>
            <a:off x="660392" y="1452557"/>
            <a:ext cx="1442151" cy="730294"/>
            <a:chOff x="7826478" y="845574"/>
            <a:chExt cx="1042219" cy="973394"/>
          </a:xfrm>
        </p:grpSpPr>
        <p:sp>
          <p:nvSpPr>
            <p:cNvPr id="25" name="Овал 24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6478" y="951441"/>
              <a:ext cx="1042219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На"/>
          <p:cNvGrpSpPr/>
          <p:nvPr/>
        </p:nvGrpSpPr>
        <p:grpSpPr>
          <a:xfrm>
            <a:off x="663079" y="1448511"/>
            <a:ext cx="1439190" cy="745593"/>
            <a:chOff x="7826478" y="845574"/>
            <a:chExt cx="1042219" cy="973394"/>
          </a:xfrm>
        </p:grpSpPr>
        <p:sp>
          <p:nvSpPr>
            <p:cNvPr id="28" name="Овал 27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8355" y="904197"/>
              <a:ext cx="878463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Под"/>
          <p:cNvGrpSpPr/>
          <p:nvPr/>
        </p:nvGrpSpPr>
        <p:grpSpPr>
          <a:xfrm>
            <a:off x="671409" y="1471922"/>
            <a:ext cx="1404025" cy="649731"/>
            <a:chOff x="7826478" y="845574"/>
            <a:chExt cx="1042219" cy="973394"/>
          </a:xfrm>
        </p:grpSpPr>
        <p:sp>
          <p:nvSpPr>
            <p:cNvPr id="31" name="Овал 3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7522" y="1022270"/>
              <a:ext cx="101741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Возле"/>
          <p:cNvGrpSpPr/>
          <p:nvPr/>
        </p:nvGrpSpPr>
        <p:grpSpPr>
          <a:xfrm>
            <a:off x="608352" y="1452555"/>
            <a:ext cx="1564577" cy="730295"/>
            <a:chOff x="7779196" y="845574"/>
            <a:chExt cx="1136782" cy="973394"/>
          </a:xfrm>
        </p:grpSpPr>
        <p:sp>
          <p:nvSpPr>
            <p:cNvPr id="34" name="Овал 33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9196" y="978966"/>
              <a:ext cx="1136782" cy="697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Около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194475" y="-16759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юкза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0" y="161290"/>
            <a:ext cx="1982816" cy="218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945 0.4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3349 -0.178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24909 0.080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0208 L -0.0013 0.570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1771 0.591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60F74CA-49A9-4480-9C7D-3C3F4EB3E24C}"/>
</file>

<file path=customXml/itemProps2.xml><?xml version="1.0" encoding="utf-8"?>
<ds:datastoreItem xmlns:ds="http://schemas.openxmlformats.org/officeDocument/2006/customXml" ds:itemID="{455A6998-D84C-412B-AA53-AED156C85AC1}"/>
</file>

<file path=customXml/itemProps3.xml><?xml version="1.0" encoding="utf-8"?>
<ds:datastoreItem xmlns:ds="http://schemas.openxmlformats.org/officeDocument/2006/customXml" ds:itemID="{3035ABAE-9BBC-489C-B75B-11397E4AFE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2024-04-21T14:51:00Z</dcterms:created>
  <dcterms:modified xsi:type="dcterms:W3CDTF">2024-06-14T12:38:24Z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ECFB9CE64CDC4305A6F017BCA95FD442_12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