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454562-E878-D4AD-48F1-AB5F476A7F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39" y="2604822"/>
            <a:ext cx="4253178" cy="425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