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1.png"/><Relationship Id="rId21" Type="http://schemas.openxmlformats.org/officeDocument/2006/relationships/tags" Target="../tags/tag1.xml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зарисовка, рисунок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4" y="362938"/>
            <a:ext cx="2057292" cy="162941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мас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63" y="2254415"/>
            <a:ext cx="2057292" cy="20572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, пространство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9" y="2242411"/>
            <a:ext cx="2057292" cy="20572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374765"/>
            <a:ext cx="1731093" cy="19474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0" y="2382588"/>
            <a:ext cx="1731093" cy="194748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рисунок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11" y="2561198"/>
            <a:ext cx="2018276" cy="20182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мнота, черный, пространство, звезд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3" y="362938"/>
            <a:ext cx="2057292" cy="16294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ерный, снимок экрана, черно-белый, монохромн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11" y="2561198"/>
            <a:ext cx="2018276" cy="201827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926070" y="2254250"/>
            <a:ext cx="3815715" cy="381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2024-04-26T07:01:00Z</dcterms:created>
  <dcterms:modified xsi:type="dcterms:W3CDTF">2024-07-08T11:00:33Z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</Properties>
</file>