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4598" autoAdjust="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hdphoto" Target="../media/image7.wdp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3.png"/><Relationship Id="rId13" Type="http://schemas.microsoft.com/office/2007/relationships/hdphoto" Target="../media/image12.wdp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microsoft.com/office/2007/relationships/hdphoto" Target="../media/image9.wdp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0995" y="2799715"/>
            <a:ext cx="3308985" cy="33089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8933" r="89976">
                        <a14:foregroundMark x1="12935" y1="75748" x2="12935" y2="75748"/>
                        <a14:foregroundMark x1="33428" y1="79709" x2="33428" y2="79709"/>
                        <a14:foregroundMark x1="8933" y1="80841" x2="10752" y2="79466"/>
                        <a14:foregroundMark x1="29830" y1="67623" x2="27486" y2="74333"/>
                        <a14:foregroundMark x1="27486" y1="74333" x2="23808" y2="76556"/>
                        <a14:foregroundMark x1="12530" y1="76152" x2="11560" y2="78779"/>
                        <a14:foregroundMark x1="41673" y1="70089" x2="41916" y2="71908"/>
                        <a14:foregroundMark x1="42361" y1="72838" x2="42603" y2="75748"/>
                        <a14:backgroundMark x1="38763" y1="56063" x2="44058" y2="50283"/>
                        <a14:backgroundMark x1="44058" y1="50283" x2="31487" y2="41229"/>
                        <a14:backgroundMark x1="31487" y1="41229" x2="14632" y2="43452"/>
                        <a14:backgroundMark x1="14632" y1="43452" x2="6346" y2="50485"/>
                        <a14:backgroundMark x1="6346" y1="50485" x2="5335" y2="59943"/>
                        <a14:backgroundMark x1="5335" y1="59943" x2="14511" y2="63541"/>
                        <a14:backgroundMark x1="14511" y1="63541" x2="30073" y2="63217"/>
                        <a14:backgroundMark x1="30073" y1="63217" x2="38319" y2="58044"/>
                        <a14:backgroundMark x1="38319" y1="58044" x2="38763" y2="55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2" t="62418" r="51784" b="5647"/>
          <a:stretch>
            <a:fillRect/>
          </a:stretch>
        </p:blipFill>
        <p:spPr>
          <a:xfrm flipH="1">
            <a:off x="4962622" y="2599424"/>
            <a:ext cx="5210113" cy="4090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87712" y1="56750" x2="72352" y2="57639"/>
                        <a14:foregroundMark x1="72352" y1="57639" x2="80800" y2="49192"/>
                        <a14:foregroundMark x1="66847" y1="47736" x2="57154" y2="46726"/>
                        <a14:foregroundMark x1="80800" y1="49192" x2="70730" y2="48142"/>
                        <a14:foregroundMark x1="57154" y1="46726" x2="56508" y2="47575"/>
                        <a14:foregroundMark x1="68189" y1="49879" x2="67623" y2="50323"/>
                        <a14:foregroundMark x1="67381" y1="50162" x2="65845" y2="49353"/>
                        <a14:foregroundMark x1="63945" y1="44947" x2="61884" y2="44826"/>
                        <a14:foregroundMark x1="60631" y1="45230" x2="60631" y2="45230"/>
                        <a14:backgroundMark x1="68998" y1="48383" x2="70534" y2="48262"/>
                        <a14:backgroundMark x1="70534" y1="48504" x2="70938" y2="47575"/>
                        <a14:backgroundMark x1="67381" y1="49353" x2="67785" y2="48262"/>
                        <a14:backgroundMark x1="66532" y1="48262" x2="69442" y2="47979"/>
                        <a14:backgroundMark x1="66815" y1="48100" x2="68472" y2="47130"/>
                        <a14:backgroundMark x1="66815" y1="48383" x2="69685" y2="47979"/>
                        <a14:backgroundMark x1="66915" y1="49204" x2="67098" y2="47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32" t="38763" r="9817" b="39519"/>
          <a:stretch>
            <a:fillRect/>
          </a:stretch>
        </p:blipFill>
        <p:spPr>
          <a:xfrm>
            <a:off x="5387572" y="4551600"/>
            <a:ext cx="4244942" cy="241392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1676062" y="4248870"/>
            <a:ext cx="2112405" cy="2148208"/>
            <a:chOff x="1405952" y="4541899"/>
            <a:chExt cx="2112405" cy="214820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10847" y1="18000" x2="18305" y2="22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5952" y="4541899"/>
              <a:ext cx="2112405" cy="2148208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1760351" y="5238310"/>
              <a:ext cx="1202644" cy="7553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АРА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618502" y="4250289"/>
            <a:ext cx="2112405" cy="2068510"/>
            <a:chOff x="592780" y="591116"/>
            <a:chExt cx="2093491" cy="198881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00" b="90000" l="10000" r="90850">
                          <a14:foregroundMark x1="90300" y1="39450" x2="90850" y2="29000"/>
                          <a14:foregroundMark x1="69300" y1="9500" x2="64750" y2="10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21" t="7698" r="5953" b="47629"/>
            <a:stretch>
              <a:fillRect/>
            </a:stretch>
          </p:blipFill>
          <p:spPr>
            <a:xfrm rot="11598681">
              <a:off x="592780" y="591116"/>
              <a:ext cx="2093491" cy="1988812"/>
            </a:xfrm>
            <a:prstGeom prst="rect">
              <a:avLst/>
            </a:prstGeom>
          </p:spPr>
        </p:pic>
        <p:sp>
          <p:nvSpPr>
            <p:cNvPr id="29" name="Овал 28"/>
            <p:cNvSpPr/>
            <p:nvPr/>
          </p:nvSpPr>
          <p:spPr>
            <a:xfrm>
              <a:off x="955599" y="1206098"/>
              <a:ext cx="1202644" cy="7553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ОРО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684939" y="4484814"/>
            <a:ext cx="1633070" cy="1996359"/>
            <a:chOff x="4571036" y="454588"/>
            <a:chExt cx="1633070" cy="19963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800" l="10000" r="90000">
                          <a14:foregroundMark x1="16800" y1="92800" x2="24300" y2="76700"/>
                          <a14:foregroundMark x1="24300" y1="76700" x2="23150" y2="63800"/>
                          <a14:foregroundMark x1="23150" y1="63800" x2="32950" y2="58800"/>
                          <a14:foregroundMark x1="32950" y1="58800" x2="37850" y2="64100"/>
                          <a14:foregroundMark x1="37850" y1="64100" x2="37750" y2="71150"/>
                          <a14:foregroundMark x1="37750" y1="71150" x2="28650" y2="78100"/>
                          <a14:foregroundMark x1="28650" y1="78100" x2="24900" y2="78350"/>
                          <a14:backgroundMark x1="63250" y1="49350" x2="55200" y2="39550"/>
                          <a14:backgroundMark x1="55200" y1="39550" x2="52800" y2="20300"/>
                          <a14:backgroundMark x1="52800" y1="20300" x2="63250" y2="11150"/>
                          <a14:backgroundMark x1="63250" y1="11150" x2="71450" y2="9150"/>
                          <a14:backgroundMark x1="71450" y1="9150" x2="90400" y2="16700"/>
                          <a14:backgroundMark x1="90400" y1="16700" x2="92350" y2="26500"/>
                          <a14:backgroundMark x1="92350" y1="26500" x2="89850" y2="38300"/>
                          <a14:backgroundMark x1="89850" y1="38300" x2="84050" y2="46300"/>
                          <a14:backgroundMark x1="84050" y1="46300" x2="71950" y2="52800"/>
                          <a14:backgroundMark x1="71950" y1="52800" x2="58050" y2="45900"/>
                          <a14:backgroundMark x1="58050" y1="45900" x2="48050" y2="32700"/>
                          <a14:backgroundMark x1="48050" y1="32700" x2="45650" y2="15050"/>
                          <a14:backgroundMark x1="45650" y1="15050" x2="66700" y2="10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3" t="45567" r="50000" b="4462"/>
            <a:stretch>
              <a:fillRect/>
            </a:stretch>
          </p:blipFill>
          <p:spPr>
            <a:xfrm rot="2651719">
              <a:off x="4571036" y="454588"/>
              <a:ext cx="1633070" cy="1996359"/>
            </a:xfrm>
            <a:prstGeom prst="rect">
              <a:avLst/>
            </a:prstGeom>
          </p:spPr>
        </p:pic>
        <p:sp>
          <p:nvSpPr>
            <p:cNvPr id="31" name="Овал 30"/>
            <p:cNvSpPr/>
            <p:nvPr/>
          </p:nvSpPr>
          <p:spPr>
            <a:xfrm>
              <a:off x="4962622" y="906788"/>
              <a:ext cx="1232668" cy="78565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0" b="94889" l="9677" r="89785">
                        <a14:foregroundMark x1="35215" y1="8000" x2="60753" y2="8000"/>
                        <a14:foregroundMark x1="17204" y1="89556" x2="29839" y2="94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6044" y="1915842"/>
            <a:ext cx="997782" cy="119507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869677" y="2889115"/>
            <a:ext cx="476655" cy="972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869677" y="2714017"/>
            <a:ext cx="476655" cy="2723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869677" y="2410051"/>
            <a:ext cx="476655" cy="5763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1662186" y="4288719"/>
            <a:ext cx="2112405" cy="2068510"/>
            <a:chOff x="592780" y="591116"/>
            <a:chExt cx="2093491" cy="1988812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00" b="90000" l="10000" r="90850">
                          <a14:foregroundMark x1="90300" y1="39450" x2="90850" y2="29000"/>
                          <a14:foregroundMark x1="69300" y1="9500" x2="64750" y2="10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21" t="7698" r="5953" b="47629"/>
            <a:stretch>
              <a:fillRect/>
            </a:stretch>
          </p:blipFill>
          <p:spPr>
            <a:xfrm rot="11598681">
              <a:off x="592780" y="591116"/>
              <a:ext cx="2093491" cy="1988812"/>
            </a:xfrm>
            <a:prstGeom prst="rect">
              <a:avLst/>
            </a:prstGeom>
          </p:spPr>
        </p:pic>
        <p:sp>
          <p:nvSpPr>
            <p:cNvPr id="49" name="Овал 48"/>
            <p:cNvSpPr/>
            <p:nvPr/>
          </p:nvSpPr>
          <p:spPr>
            <a:xfrm>
              <a:off x="955599" y="1206098"/>
              <a:ext cx="1202644" cy="7553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7869677" y="2306400"/>
            <a:ext cx="476655" cy="67999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1676123" y="4433072"/>
            <a:ext cx="1633070" cy="1996359"/>
            <a:chOff x="4521133" y="430963"/>
            <a:chExt cx="1633070" cy="1996359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800" l="10000" r="90000">
                          <a14:foregroundMark x1="16800" y1="92800" x2="24300" y2="76700"/>
                          <a14:foregroundMark x1="24300" y1="76700" x2="23150" y2="63800"/>
                          <a14:foregroundMark x1="23150" y1="63800" x2="32950" y2="58800"/>
                          <a14:foregroundMark x1="32950" y1="58800" x2="37850" y2="64100"/>
                          <a14:foregroundMark x1="37850" y1="64100" x2="37750" y2="71150"/>
                          <a14:foregroundMark x1="37750" y1="71150" x2="28650" y2="78100"/>
                          <a14:foregroundMark x1="28650" y1="78100" x2="24900" y2="78350"/>
                          <a14:backgroundMark x1="63250" y1="49350" x2="55200" y2="39550"/>
                          <a14:backgroundMark x1="55200" y1="39550" x2="52800" y2="20300"/>
                          <a14:backgroundMark x1="52800" y1="20300" x2="63250" y2="11150"/>
                          <a14:backgroundMark x1="63250" y1="11150" x2="71450" y2="9150"/>
                          <a14:backgroundMark x1="71450" y1="9150" x2="90400" y2="16700"/>
                          <a14:backgroundMark x1="90400" y1="16700" x2="92350" y2="26500"/>
                          <a14:backgroundMark x1="92350" y1="26500" x2="89850" y2="38300"/>
                          <a14:backgroundMark x1="89850" y1="38300" x2="84050" y2="46300"/>
                          <a14:backgroundMark x1="84050" y1="46300" x2="71950" y2="52800"/>
                          <a14:backgroundMark x1="71950" y1="52800" x2="58050" y2="45900"/>
                          <a14:backgroundMark x1="58050" y1="45900" x2="48050" y2="32700"/>
                          <a14:backgroundMark x1="48050" y1="32700" x2="45650" y2="15050"/>
                          <a14:backgroundMark x1="45650" y1="15050" x2="66700" y2="10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3" t="45567" r="50000" b="4462"/>
            <a:stretch>
              <a:fillRect/>
            </a:stretch>
          </p:blipFill>
          <p:spPr>
            <a:xfrm rot="2651719">
              <a:off x="4521133" y="430963"/>
              <a:ext cx="1633070" cy="1996359"/>
            </a:xfrm>
            <a:prstGeom prst="rect">
              <a:avLst/>
            </a:prstGeom>
          </p:spPr>
        </p:pic>
        <p:sp>
          <p:nvSpPr>
            <p:cNvPr id="55" name="Овал 54"/>
            <p:cNvSpPr/>
            <p:nvPr/>
          </p:nvSpPr>
          <p:spPr>
            <a:xfrm>
              <a:off x="4881312" y="894975"/>
              <a:ext cx="1213509" cy="78565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r>
                <a:rPr lang="ru-RU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7869677" y="2149813"/>
            <a:ext cx="476655" cy="83657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-0.04282 L -0.00495 -0.04282 C -0.00599 -0.04722 -0.00769 -0.05116 -0.00808 -0.05579 C -0.00977 -0.07129 -0.00834 -0.12106 -0.00808 -0.12801 C -0.00704 -0.15833 -0.00821 -0.18935 -0.00417 -0.21875 C 0.00169 -0.26134 0.0095 -0.3037 0.02135 -0.34213 C 0.02434 -0.35162 0.02656 -0.3618 0.0302 -0.3706 C 0.03645 -0.38588 0.04622 -0.41134 0.05807 -0.42014 C 0.06718 -0.42685 0.07838 -0.42523 0.08763 -0.42569 C 0.09375 -0.42477 0.1 -0.42523 0.10599 -0.42292 C 0.11744 -0.41875 0.16054 -0.38542 0.16106 -0.38472 C 0.19544 -0.34467 0.17239 -0.36921 0.19544 -0.34792 C 0.19726 -0.34606 0.19908 -0.34421 0.20104 -0.34213 C 0.20182 -0.3412 0.2026 -0.34051 0.20338 -0.33935 C 0.20507 -0.33657 0.20651 -0.33356 0.2082 -0.33079 C 0.22239 -0.30787 0.20091 -0.34375 0.21692 -0.31944 C 0.21927 -0.31597 0.22057 -0.31042 0.2233 -0.3081 C 0.22487 -0.30671 0.22643 -0.30509 0.22812 -0.30393 C 0.2302 -0.30208 0.2332 -0.30139 0.23528 -0.30092 C 0.23606 -0.30092 0.23684 -0.30092 0.23776 -0.30092 " pathEditMode="relative" ptsTypes="AAAAAAAAAAAAAAAAA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-0.05254 L -0.01641 -0.05231 C -0.01823 -0.05833 -0.02084 -0.06342 -0.02201 -0.06967 C -0.02409 -0.08171 -0.02539 -0.09421 -0.02592 -0.10648 C -0.02644 -0.11504 -0.02579 -0.12361 -0.02513 -0.13217 C -0.02292 -0.16504 -0.01914 -0.18611 -0.01485 -0.22014 L -0.00677 -0.2824 C -0.00651 -0.28865 -0.00691 -0.2949 -0.00599 -0.30092 C -0.00378 -0.31597 0.00039 -0.32986 0.00273 -0.3449 C 0.00573 -0.36389 0.00442 -0.35949 0.00989 -0.37893 C 0.01015 -0.37963 0.01471 -0.39814 0.01796 -0.40023 C 0.02174 -0.40277 0.02604 -0.40231 0.02981 -0.40439 C 0.04908 -0.41458 0.0388 -0.41088 0.06093 -0.41435 C 0.06497 -0.41574 0.06888 -0.41852 0.07291 -0.41852 C 0.09414 -0.41852 0.09309 -0.41088 0.11367 -0.39444 C 0.11966 -0.38981 0.1263 -0.38773 0.13203 -0.38171 C 0.1375 -0.37615 0.15468 -0.35046 0.16067 -0.33912 C 0.16276 -0.33518 0.16432 -0.33055 0.16627 -0.32639 C 0.16888 -0.32152 0.17148 -0.31689 0.17434 -0.31227 C 0.17877 -0.30486 0.18294 -0.29722 0.18789 -0.29097 C 0.19479 -0.2824 0.19583 -0.28032 0.20299 -0.27384 C 0.20429 -0.27291 0.20573 -0.27199 0.20703 -0.27106 C 0.21367 -0.27199 0.22044 -0.27176 0.22695 -0.27384 C 0.22812 -0.2743 0.22877 -0.27662 0.22929 -0.27824 C 0.22981 -0.27939 0.2302 -0.2824 0.2302 -0.28217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8 -0.0757 L 0.03008 -0.07547 C 0.03503 -0.07223 0.03985 -0.06621 0.04519 -0.06575 C 0.05938 -0.06436 0.09818 -0.06806 0.12019 -0.06991 C 0.13008 -0.06945 0.13985 -0.06852 0.14974 -0.06852 C 0.15964 -0.06852 0.16993 -0.06737 0.1793 -0.07431 C 0.18503 -0.07825 0.1905 -0.08334 0.1961 -0.08843 C 0.20105 -0.09306 0.21524 -0.11181 0.2168 -0.11389 C 0.21993 -0.11875 0.22331 -0.12315 0.22631 -0.12825 C 0.22865 -0.13195 0.23073 -0.13658 0.23282 -0.14098 C 0.23555 -0.147 0.23842 -0.15278 0.24076 -0.15926 C 0.24753 -0.17917 0.25352 -0.20209 0.25664 -0.22454 C 0.25769 -0.23149 0.25899 -0.247 0.25912 -0.2544 C 0.25925 -0.27014 0.25912 -0.28565 0.25912 -0.30116 " pathEditMode="relative" rAng="0" ptsTypes="AAAAAAAAAAAA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07292 L 0.01055 -0.07269 C 0.01146 -0.15347 0.01042 -0.11134 0.01289 -0.175 C 0.01394 -0.20278 0.0099 -0.23287 0.01602 -0.25857 C 0.01654 -0.26065 0.01941 -0.27338 0.02084 -0.2757 C 0.02422 -0.28079 0.02839 -0.28403 0.03204 -0.28843 C 0.03399 -0.29074 0.03568 -0.29352 0.03763 -0.2956 C 0.03907 -0.29722 0.04076 -0.29861 0.04245 -0.29977 C 0.04336 -0.30046 0.04454 -0.30093 0.04558 -0.30116 C 0.05417 -0.30417 0.05743 -0.30324 0.06875 -0.30394 C 0.07722 -0.30301 0.08594 -0.30486 0.09428 -0.30116 C 0.10586 -0.29607 0.11602 -0.27199 0.12214 -0.25718 C 0.14454 -0.20324 0.15079 -0.1882 0.16524 -0.13658 C 0.1668 -0.13125 0.16771 -0.12523 0.16928 -0.11968 C 0.17071 -0.11435 0.17266 -0.10949 0.17409 -0.10394 C 0.19362 -0.02269 0.16068 -0.14514 0.18763 -0.05301 C 0.18868 -0.04931 0.18881 -0.04514 0.18998 -0.04167 C 0.19467 -0.02824 0.20339 -0.00347 0.21237 0.00671 C 0.21576 0.01042 0.21967 0.01296 0.22344 0.01504 C 0.23438 0.02153 0.23607 0.02083 0.24662 0.02222 C 0.24792 0.02268 0.24922 0.02338 0.25066 0.02361 C 0.25326 0.0243 0.25599 0.02384 0.2586 0.025 C 0.2599 0.02569 0.26081 0.02778 0.26172 0.0294 C 0.26263 0.03055 0.26329 0.03241 0.2642 0.03356 C 0.26537 0.03518 0.26823 0.03796 0.26823 0.03819 L 0.26576 0.03634 " pathEditMode="relative" rAng="0" ptsTypes="AAAAAAAAAAAAAAAAAAAAAAAA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05 -0.00648 L 0.02005 -0.00648 C 0.02058 0.00046 0.02071 0.00764 0.02162 0.01458 C 0.02227 0.0206 0.02357 0.02616 0.02474 0.03171 C 0.02787 0.04606 0.03151 0.06042 0.03672 0.07292 C 0.03933 0.07894 0.04258 0.08426 0.04558 0.08981 C 0.05 0.07662 0.05417 0.06296 0.05912 0.05023 C 0.06354 0.03843 0.06914 0.02801 0.07344 0.0162 C 0.07513 0.01134 0.07552 0.00556 0.0767 0.00046 C 0.08268 -0.02685 0.08386 -0.02708 0.08867 -0.05903 C 0.08946 -0.06435 0.09479 -0.10208 0.09662 -0.1088 C 0.09922 -0.11782 0.10274 -0.12616 0.10612 -0.13426 C 0.10938 -0.1419 0.11237 -0.14954 0.11576 -0.15694 C 0.12188 -0.17037 0.12045 -0.16806 0.12526 -0.17384 C 0.12826 -0.16829 0.13151 -0.16319 0.13412 -0.15694 C 0.14427 -0.13287 0.16367 -0.0831 0.16367 -0.0831 C 0.16498 -0.07662 0.16615 -0.06991 0.16758 -0.06343 C 0.16888 -0.05764 0.17058 -0.05208 0.17162 -0.0463 C 0.17396 -0.03356 0.17578 -0.02083 0.178 -0.0081 C 0.17878 -0.0037 0.1793 0.00069 0.18034 0.00486 C 0.18477 0.02153 0.1931 0.04514 0.1987 0.05856 C 0.20026 0.06227 0.20925 0.07986 0.21224 0.08287 C 0.21706 0.08727 0.22748 0.09282 0.22748 0.09282 C 0.23008 0.09213 0.23308 0.09329 0.23542 0.0912 C 0.2388 0.08843 0.24128 0.08264 0.24427 0.07847 C 0.24688 0.07477 0.24909 0.06968 0.25222 0.06713 C 0.2556 0.06435 0.25925 0.06181 0.26263 0.05856 C 0.26472 0.05671 0.26888 0.05185 0.27136 0.04884 C 0.27214 0.04676 0.27305 0.04514 0.2737 0.04306 C 0.27422 0.04167 0.27409 0.04005 0.27448 0.03889 C 0.27487 0.03773 0.27565 0.03704 0.27617 0.03588 C 0.27696 0.03426 0.27761 0.03218 0.27852 0.03032 C 0.2793 0.0287 0.28099 0.02616 0.28099 0.02616 " pathEditMode="relative" ptsTypes="AAAAAAAAAAAAAAAAAAAAAAAAAAAAAAAAA">
                                      <p:cBhvr>
                                        <p:cTn id="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50" grpId="0" animBg="1"/>
      <p:bldP spid="5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133BAEF-E89C-4EA3-84E6-09C35ADD677D}"/>
</file>

<file path=customXml/itemProps2.xml><?xml version="1.0" encoding="utf-8"?>
<ds:datastoreItem xmlns:ds="http://schemas.openxmlformats.org/officeDocument/2006/customXml" ds:itemID="{05287F64-A69E-4146-AAA5-E1600BA5D859}"/>
</file>

<file path=customXml/itemProps3.xml><?xml version="1.0" encoding="utf-8"?>
<ds:datastoreItem xmlns:ds="http://schemas.openxmlformats.org/officeDocument/2006/customXml" ds:itemID="{C586BA80-90D2-45F6-9B8F-D79D125CC4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8</cp:revision>
  <dcterms:created xsi:type="dcterms:W3CDTF">2024-04-11T16:01:00Z</dcterms:created>
  <dcterms:modified xsi:type="dcterms:W3CDTF">2024-07-02T21:46:15Z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41ECEEA8F2554740929C3B73CF6A5DCF_12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