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33" d="100"/>
          <a:sy n="33" d="100"/>
        </p:scale>
        <p:origin x="292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дыня, фрукт, арбуз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81" y="319140"/>
            <a:ext cx="1333384" cy="138082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50" y="3482415"/>
            <a:ext cx="1948820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4" y="366334"/>
            <a:ext cx="1781378" cy="1781378"/>
          </a:xfrm>
          <a:prstGeom prst="rect">
            <a:avLst/>
          </a:prstGeom>
        </p:spPr>
      </p:pic>
      <p:pic>
        <p:nvPicPr>
          <p:cNvPr id="7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1598"/>
            <a:ext cx="1781378" cy="17813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0178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  <p:pic>
        <p:nvPicPr>
          <p:cNvPr id="8" name="Рисунок 7" descr="Изображение выглядит как дыня, фрукт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F5E2D233-CA91-A65C-0ACB-22305EAE2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173" y="756879"/>
            <a:ext cx="1333384" cy="1380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B34C79B-2330-4C64-BF29-47673206BEB1}"/>
</file>

<file path=customXml/itemProps2.xml><?xml version="1.0" encoding="utf-8"?>
<ds:datastoreItem xmlns:ds="http://schemas.openxmlformats.org/officeDocument/2006/customXml" ds:itemID="{5EBEA9B1-3399-42DB-A68B-A60B4C92E4F8}"/>
</file>

<file path=customXml/itemProps3.xml><?xml version="1.0" encoding="utf-8"?>
<ds:datastoreItem xmlns:ds="http://schemas.openxmlformats.org/officeDocument/2006/customXml" ds:itemID="{3E992A1A-C2D2-461F-9497-89768EBBB5B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2024-11-07T10:00:45Z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