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7.png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Персонаж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92" y="3059285"/>
            <a:ext cx="3066545" cy="3066545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