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39BF865-44FD-4F6D-A90F-1FDECF2AB7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19" y="2475419"/>
            <a:ext cx="4120798" cy="41207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2999" y="2529804"/>
            <a:ext cx="1952799" cy="19527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395" y="2516497"/>
            <a:ext cx="1982359" cy="1982359"/>
          </a:xfrm>
          <a:prstGeom prst="rect">
            <a:avLst/>
          </a:prstGeom>
        </p:spPr>
      </p:pic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AB1B90-4B02-0994-C323-D2ECF2853D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0968" y="2500244"/>
            <a:ext cx="1982359" cy="198235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115" y="2583641"/>
            <a:ext cx="1952799" cy="19527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7285" y="2585618"/>
            <a:ext cx="1950822" cy="195082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4522" y="2585618"/>
            <a:ext cx="1950822" cy="19508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661" y="2563508"/>
            <a:ext cx="1952799" cy="19527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831" y="2565485"/>
            <a:ext cx="1950822" cy="195082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068" y="2565485"/>
            <a:ext cx="1950822" cy="195082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2661" y="2565485"/>
            <a:ext cx="1950822" cy="195082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085" y="2635673"/>
            <a:ext cx="1752504" cy="175250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087" y="2637448"/>
            <a:ext cx="1750729" cy="175072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732" y="2637448"/>
            <a:ext cx="1750729" cy="17507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9735" y="2637448"/>
            <a:ext cx="1750729" cy="17507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1934" y="2637448"/>
            <a:ext cx="1750729" cy="1750729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86" y="2441112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1917115" y="2393152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72661" y="2468475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373583" y="2697383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22451" y="2385109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51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39907" y="1987917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408532" y="2499367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66390" y="2108443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882293" y="2224726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43" y="2422360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0426" y="2503173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67570" y="2287549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82293" y="2537510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57058" y="2497878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18" b="1621"/>
          <a:stretch>
            <a:fillRect/>
          </a:stretch>
        </p:blipFill>
        <p:spPr>
          <a:xfrm>
            <a:off x="2889932" y="2236996"/>
            <a:ext cx="2567961" cy="2675719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D3963C0-3F40-91ED-C07B-7C42821DB94F}"/>
              </a:ext>
            </a:extLst>
          </p:cNvPr>
          <p:cNvGrpSpPr/>
          <p:nvPr/>
        </p:nvGrpSpPr>
        <p:grpSpPr>
          <a:xfrm>
            <a:off x="2185605" y="2414208"/>
            <a:ext cx="4022552" cy="2480890"/>
            <a:chOff x="2185605" y="2414208"/>
            <a:chExt cx="4022552" cy="248089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8ED02-4BE5-FB59-52CA-F67D13F3B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5605" y="2422040"/>
              <a:ext cx="2473058" cy="247305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25119D3-41E2-B6AD-79A6-ED862161C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5099" y="2414208"/>
              <a:ext cx="2473058" cy="2473058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9228278-4B3B-DA93-CE33-9B98C849D8F7}"/>
              </a:ext>
            </a:extLst>
          </p:cNvPr>
          <p:cNvGrpSpPr/>
          <p:nvPr/>
        </p:nvGrpSpPr>
        <p:grpSpPr>
          <a:xfrm>
            <a:off x="1654764" y="2663782"/>
            <a:ext cx="4672947" cy="1992411"/>
            <a:chOff x="1827653" y="7261486"/>
            <a:chExt cx="4672947" cy="1992411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8D7B29B-CE04-B6B9-DCFD-DBCD9C7BB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7653" y="7261486"/>
              <a:ext cx="1969179" cy="19691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8082CFB-0447-2DDC-9BFC-3328C48CD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79537" y="7273102"/>
              <a:ext cx="1969179" cy="1969179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2AB2CAF8-5D6E-E9B8-15F2-84599D4D2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1421" y="7284718"/>
              <a:ext cx="1969179" cy="1969179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710C8D2-048C-0D77-7220-8380796EBD89}"/>
              </a:ext>
            </a:extLst>
          </p:cNvPr>
          <p:cNvGrpSpPr/>
          <p:nvPr/>
        </p:nvGrpSpPr>
        <p:grpSpPr>
          <a:xfrm>
            <a:off x="1316666" y="2599741"/>
            <a:ext cx="5332195" cy="1711376"/>
            <a:chOff x="1827653" y="7261486"/>
            <a:chExt cx="6214215" cy="199446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C800BC4-29CB-658B-9844-BA247C0DF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7653" y="7261486"/>
              <a:ext cx="1969179" cy="1969179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68B3D0B-1C84-F8AF-6687-3C87754C8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79537" y="7273102"/>
              <a:ext cx="1969179" cy="196917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4E84BA9-94CE-BBD7-626E-992B04742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2689" y="7286768"/>
              <a:ext cx="1969179" cy="196918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8D1BF6C-3410-CB13-BA54-BA372DF6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4680" y="7286768"/>
              <a:ext cx="1969179" cy="196918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166484E1-F9C6-553A-4BCE-53FC311984B1}"/>
              </a:ext>
            </a:extLst>
          </p:cNvPr>
          <p:cNvGrpSpPr/>
          <p:nvPr/>
        </p:nvGrpSpPr>
        <p:grpSpPr>
          <a:xfrm>
            <a:off x="2666257" y="2449229"/>
            <a:ext cx="2941689" cy="2428338"/>
            <a:chOff x="1827653" y="7261485"/>
            <a:chExt cx="4799072" cy="3961591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5E210B6-A71B-5DCF-1447-44911EB85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7653" y="7261486"/>
              <a:ext cx="1969179" cy="1969179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F18EBF90-8B41-A32D-3CD9-548630885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79537" y="7273102"/>
              <a:ext cx="1969179" cy="1969179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3E30A0BC-6524-4F60-4B9D-E17A0C3F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66376" y="9253897"/>
              <a:ext cx="1969179" cy="1969179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2220CCAC-47C1-AFB1-E254-1B426C6D8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88367" y="9253897"/>
              <a:ext cx="1969179" cy="1969179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E96A0C30-64D5-EA3B-A63B-D353DA9E7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7546" y="7261485"/>
              <a:ext cx="1969179" cy="1969179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35" y="2375621"/>
            <a:ext cx="2487871" cy="24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41BF8D-1903-4E90-A08E-500B5C382DFF}"/>
</file>

<file path=customXml/itemProps2.xml><?xml version="1.0" encoding="utf-8"?>
<ds:datastoreItem xmlns:ds="http://schemas.openxmlformats.org/officeDocument/2006/customXml" ds:itemID="{CEDAAE15-02E2-4C49-90D2-973524A31897}"/>
</file>

<file path=customXml/itemProps3.xml><?xml version="1.0" encoding="utf-8"?>
<ds:datastoreItem xmlns:ds="http://schemas.openxmlformats.org/officeDocument/2006/customXml" ds:itemID="{E717D52E-65D4-42D0-BD10-69FC90BCF02E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2024-08-14T22:22:17Z</dcterms:created>
  <dcterms:modified xsi:type="dcterms:W3CDTF">2025-06-14T09:00:32Z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