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-249"/>
            <a:ext cx="12226850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2621305" y="5961249"/>
            <a:ext cx="8010818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521297" y="426342"/>
            <a:ext cx="1426588" cy="1359526"/>
          </a:xfrm>
          <a:prstGeom prst="rect">
            <a:avLst/>
          </a:prstGeom>
        </p:spPr>
      </p:pic>
      <p:sp>
        <p:nvSpPr>
          <p:cNvPr id="64" name="Стрелка: вправо 110"/>
          <p:cNvSpPr/>
          <p:nvPr/>
        </p:nvSpPr>
        <p:spPr>
          <a:xfrm rot="10800000">
            <a:off x="7157792" y="620414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403598" y="4630037"/>
            <a:ext cx="1426588" cy="1359526"/>
            <a:chOff x="496559" y="4399037"/>
            <a:chExt cx="1426588" cy="135952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116" y="4474460"/>
              <a:ext cx="1236425" cy="1236425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519050" y="4592594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29164" y="1795233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2875575" y="1833396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46444" y="17685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12850" y="429690"/>
            <a:ext cx="1426588" cy="1359526"/>
            <a:chOff x="3596555" y="402081"/>
            <a:chExt cx="1426588" cy="135952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52533" y="438132"/>
              <a:ext cx="1314631" cy="1314631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913420" y="434183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0219" y="375218"/>
              <a:ext cx="1207301" cy="1207301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2875256" y="3198812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014" y="3319755"/>
              <a:ext cx="1219872" cy="914904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0321" y="554604"/>
            <a:ext cx="1082775" cy="1082775"/>
          </a:xfrm>
          <a:prstGeom prst="rect">
            <a:avLst/>
          </a:prstGeom>
        </p:spPr>
      </p:pic>
      <p:grpSp>
        <p:nvGrpSpPr>
          <p:cNvPr id="117" name="Группа 116"/>
          <p:cNvGrpSpPr/>
          <p:nvPr/>
        </p:nvGrpSpPr>
        <p:grpSpPr>
          <a:xfrm>
            <a:off x="5959104" y="1811693"/>
            <a:ext cx="1426588" cy="1359526"/>
            <a:chOff x="5256811" y="4527870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256811" y="4527870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4670" y="4672463"/>
              <a:ext cx="1086225" cy="1086225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9020072" y="3151847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171" y="3191018"/>
              <a:ext cx="1242987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406893" y="1818064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961" y="4588499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19716" y="1856560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60" y="4649568"/>
              <a:ext cx="1065222" cy="1065222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89558" y="412146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5">
              <a:lum bright="70000" contrast="-70000"/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52531" y="501896"/>
              <a:ext cx="1145739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31186" y="4569594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656" y="1836944"/>
              <a:ext cx="1131275" cy="1131275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403947" y="3190546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90" y="3222271"/>
              <a:ext cx="1116446" cy="1116446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2898158" y="4591541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720" y="4650136"/>
              <a:ext cx="1049172" cy="1063038"/>
            </a:xfrm>
            <a:prstGeom prst="rect">
              <a:avLst/>
            </a:prstGeom>
          </p:spPr>
        </p:pic>
      </p:grpSp>
      <p:pic>
        <p:nvPicPr>
          <p:cNvPr id="10" name="кошка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42" r="-17562"/>
          <a:stretch>
            <a:fillRect/>
          </a:stretch>
        </p:blipFill>
        <p:spPr>
          <a:xfrm>
            <a:off x="83820" y="2516505"/>
            <a:ext cx="2815590" cy="2800985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1603798" y="667111"/>
            <a:ext cx="1011773" cy="8440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657667" y="2155861"/>
            <a:ext cx="1243889" cy="80793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4" name="Группа 123"/>
          <p:cNvGrpSpPr/>
          <p:nvPr/>
        </p:nvGrpSpPr>
        <p:grpSpPr>
          <a:xfrm>
            <a:off x="5956192" y="3214888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89023" y="3214310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449531" y="3190546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284" y="4628302"/>
              <a:ext cx="1049172" cy="1049172"/>
            </a:xfrm>
            <a:prstGeom prst="rect">
              <a:avLst/>
            </a:prstGeom>
          </p:spPr>
        </p:pic>
      </p:grpSp>
      <p:sp>
        <p:nvSpPr>
          <p:cNvPr id="83" name="Стрелка: вправо 110"/>
          <p:cNvSpPr/>
          <p:nvPr/>
        </p:nvSpPr>
        <p:spPr>
          <a:xfrm rot="5400000">
            <a:off x="3333364" y="620659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/>
          <p:cNvSpPr/>
          <p:nvPr/>
        </p:nvSpPr>
        <p:spPr>
          <a:xfrm rot="2673292">
            <a:off x="3748037" y="618926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/>
          <p:cNvSpPr/>
          <p:nvPr/>
        </p:nvSpPr>
        <p:spPr>
          <a:xfrm rot="5400000">
            <a:off x="4215840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/>
          <p:cNvSpPr/>
          <p:nvPr/>
        </p:nvSpPr>
        <p:spPr>
          <a:xfrm>
            <a:off x="6149543" y="617987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/>
          <p:cNvSpPr/>
          <p:nvPr/>
        </p:nvSpPr>
        <p:spPr>
          <a:xfrm>
            <a:off x="5415275" y="61705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/>
          <p:cNvSpPr/>
          <p:nvPr/>
        </p:nvSpPr>
        <p:spPr>
          <a:xfrm>
            <a:off x="4750617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/>
          <p:cNvSpPr/>
          <p:nvPr/>
        </p:nvSpPr>
        <p:spPr>
          <a:xfrm rot="16200000">
            <a:off x="6686562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/>
          <p:cNvSpPr/>
          <p:nvPr/>
        </p:nvSpPr>
        <p:spPr>
          <a:xfrm>
            <a:off x="2840108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/>
          <p:cNvSpPr/>
          <p:nvPr/>
        </p:nvSpPr>
        <p:spPr>
          <a:xfrm rot="10800000">
            <a:off x="7902984" y="621760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/>
          <p:cNvSpPr/>
          <p:nvPr/>
        </p:nvSpPr>
        <p:spPr>
          <a:xfrm rot="16200000">
            <a:off x="8386418" y="621760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/>
          <p:cNvSpPr/>
          <p:nvPr/>
        </p:nvSpPr>
        <p:spPr>
          <a:xfrm>
            <a:off x="9605692" y="624287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/>
          <p:cNvSpPr/>
          <p:nvPr/>
        </p:nvSpPr>
        <p:spPr>
          <a:xfrm>
            <a:off x="8867592" y="6233682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BD1175D-0FD2-68BF-CF08-A1D4F4A8E306}"/>
              </a:ext>
            </a:extLst>
          </p:cNvPr>
          <p:cNvGrpSpPr/>
          <p:nvPr/>
        </p:nvGrpSpPr>
        <p:grpSpPr>
          <a:xfrm>
            <a:off x="8988314" y="1814512"/>
            <a:ext cx="1426588" cy="1361335"/>
            <a:chOff x="8989558" y="1853008"/>
            <a:chExt cx="1426588" cy="136133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989558" y="1854817"/>
              <a:ext cx="1426588" cy="135952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зажигал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9BCD35-72E1-771A-A898-B642D9B8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2430" y="1853008"/>
              <a:ext cx="1291345" cy="1291345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7B17B1E-490B-B3CA-74CD-A89BE4B40189}"/>
              </a:ext>
            </a:extLst>
          </p:cNvPr>
          <p:cNvGrpSpPr/>
          <p:nvPr/>
        </p:nvGrpSpPr>
        <p:grpSpPr>
          <a:xfrm>
            <a:off x="5956192" y="4620903"/>
            <a:ext cx="1426588" cy="1359526"/>
            <a:chOff x="5956192" y="4620903"/>
            <a:chExt cx="1426588" cy="13595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956192" y="4620903"/>
              <a:ext cx="1426588" cy="135952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DBDEA0E-FCED-9E2F-A56B-9AF0FD16E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27643" y="4645176"/>
              <a:ext cx="1189351" cy="1189351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97F470-8FBB-C0EB-2AD6-777365278D3A}"/>
              </a:ext>
            </a:extLst>
          </p:cNvPr>
          <p:cNvGrpSpPr/>
          <p:nvPr/>
        </p:nvGrpSpPr>
        <p:grpSpPr>
          <a:xfrm>
            <a:off x="2875256" y="409212"/>
            <a:ext cx="1426588" cy="1359526"/>
            <a:chOff x="2875256" y="409212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875256" y="409212"/>
              <a:ext cx="1426588" cy="135952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DC002B6-2D63-8354-1B0C-53EDF499A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87863" y="482808"/>
              <a:ext cx="1212333" cy="1212333"/>
            </a:xfrm>
            <a:prstGeom prst="rect">
              <a:avLst/>
            </a:prstGeom>
          </p:spPr>
        </p:pic>
      </p:grpSp>
      <p:pic>
        <p:nvPicPr>
          <p:cNvPr id="8" name="звезда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21" y="1015668"/>
            <a:ext cx="4487172" cy="4487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20</cp:revision>
  <dcterms:created xsi:type="dcterms:W3CDTF">2024-04-15T06:23:00Z</dcterms:created>
  <dcterms:modified xsi:type="dcterms:W3CDTF">2025-07-30T09:08:06Z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9A88DDB738554FA7988E922200DB44EA_12</vt:lpwstr>
  </property>
  <property fmtid="{D5CDD505-2E9C-101B-9397-08002B2CF9AE}" pid="3" name="KSOProductBuildVer">
    <vt:lpwstr>1033-12.2.0.17119</vt:lpwstr>
  </property>
</Properties>
</file>