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3474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C35F0-DB5B-4162-A4C0-52A2BE334152}" type="datetimeFigureOut">
              <a:rPr lang="ru-UA" smtClean="0"/>
              <a:t>08.07.2025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FFBB0-FDA4-465F-933C-86D9AF2E8C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7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FFBB0-FDA4-465F-933C-86D9AF2E8C4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876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69E11-9694-413C-A517-A36F9DD0B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7C5DC9-1CB3-4C9A-945D-ADEC7AA56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7E4FDB-9BAC-45C6-B7D4-C4839A25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08.07.2025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BDF6F-B301-4B5F-8887-7A23F258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D59F29-2A46-4C9F-BD43-51BE1BF9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704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ECC79-5EC0-4816-848A-1C823B5C5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9379BE-8214-4D95-A77D-4E1888B3A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5587B-3968-4B64-BFD3-34EF2E2E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08.07.2025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A94341-E163-4D99-9027-36E680C9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6A69B-3E75-4EAB-A8B3-8DFDC97D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9067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C2DBDC-A753-43A4-84FE-B1BA5FD23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690615-6F16-4A83-A216-65C3FF667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83D926-8495-40C5-B46A-60CFD393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08.07.2025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D6E26-5CED-4624-95FF-4C780E9F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5ABA0-CF96-442A-9CE9-55E0EBF5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28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4F1FC-2173-472A-B5E8-450C2F3E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24CF42-E947-4BC2-A152-AE3C84BC1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0A1F0B-7181-44E0-9578-20D339F7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08.07.2025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F5611D-3F35-4270-B5D5-92219C0D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830474-75F4-4D98-8276-6A39128C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06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5C058-8151-48C6-A221-1E59BC8D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A2582A-7336-4F63-B7BB-E2807C1A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2F417-E2C7-4B2D-8822-49C94DE7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08.07.2025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88493C-6713-434D-AC1B-2E6E4B85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B1D783-B6AD-4F39-921F-19627AB7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449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5405E-3948-4F5D-B950-16BA7A9D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62DE9E-4267-45E6-A431-1F66F06BC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602C41-380A-4C92-AC20-78B756A5A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81B574-B3E9-4871-AF00-35E4F3A3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08.07.2025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DDE8B2-0FA6-4D9F-9C5C-E59F096A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8922DA-BD53-4129-BA07-32FE186C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7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50EFB-0C49-405B-B4D6-490CD203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288E3-2628-41A3-B3EF-53AA908A5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4F177A-5DCA-4EAF-B599-674D2DA92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2F04B0-3351-40B5-A993-ABCB24C6C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053BA3-1BCD-4BA0-AE65-3BBDF1FDD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AE4E99-0089-4CED-99C8-0D2D9CF3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08.07.2025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B8DCB0-3F91-4B7C-95F7-7BDCEDCA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148E4F-F2D4-4DB4-8B5E-B47E3E00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89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35CF5-C4A4-4963-81D7-88BC636F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2F7B0B-7FB8-4FB0-8FD7-9DA2B8C1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08.07.2025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6149DB-58C5-40DC-A2CB-D3FE27E7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0259BC-0CBC-4E8F-84D3-1F48FA69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42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47A7FA-4BF0-4808-8EFF-3AE329C8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08.07.2025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B1B03A-F99C-4A99-955B-496D9A17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148C3C-97CC-4DC4-A573-8BB28BD0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31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24AD5-0708-4B84-8B23-E8E05616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D51EDA-5F5D-4866-B66E-7EEABD782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1803B-7F46-4DAA-A3EB-E24BB912E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7D34BA-FD61-436F-B3EE-9E93A15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08.07.2025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90D768-8102-4EB3-807E-232F9254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B8D61A-D14E-4868-945C-E30ABF6B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628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71543-C02A-4463-AC03-8C4A9CE8A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BA8AC9-6CEA-4750-8CE2-29AA21D2C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29833A-5C6E-4083-8E24-994522470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04A372-8ADE-487B-98CF-FCD006EF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08.07.2025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01F2DA-F811-4C3D-8AAB-5A96B009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7F3F17-7233-4611-B86D-FE2D6667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21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9B91E-3249-40EC-BBB3-D8ADAAA3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96B-F754-4F0E-9CD7-A5D6030D7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237C93-C538-4EA5-A4A5-B74BD5401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57EB-029D-45D1-B1E9-EA9FF8C5CE63}" type="datetimeFigureOut">
              <a:rPr lang="ru-UA" smtClean="0"/>
              <a:t>08.07.2025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EF742-C9B5-4DBF-8730-3A5B7B2F0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7D1E1-0A04-495D-B606-CDD7DF1E4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96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88842E-7A4E-4EAF-8684-F99C1A875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E9BD95-2CE9-4C2C-A0B8-06E01D46A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8" b="7408"/>
          <a:stretch/>
        </p:blipFill>
        <p:spPr>
          <a:xfrm rot="120000">
            <a:off x="4271335" y="314890"/>
            <a:ext cx="7344056" cy="62559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B56366-8C2B-4A88-93C1-D0715353E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3" y="2395329"/>
            <a:ext cx="3998843" cy="3998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69D27A-DE50-493B-939C-FAC70FB5DF3A}"/>
              </a:ext>
            </a:extLst>
          </p:cNvPr>
          <p:cNvSpPr txBox="1"/>
          <p:nvPr/>
        </p:nvSpPr>
        <p:spPr>
          <a:xfrm>
            <a:off x="6001919" y="4394750"/>
            <a:ext cx="388288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Żaneta pożyczyła olbrzymi, brązowy bagaż podróżny</a:t>
            </a:r>
            <a:endParaRPr lang="ru-UA" sz="2400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4F6ABE7-8EE2-4951-BA83-39B67E2FF3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831" y="1761437"/>
            <a:ext cx="2538991" cy="2538991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1D734E97-1775-4EC0-A711-9A7913A42451}"/>
              </a:ext>
            </a:extLst>
          </p:cNvPr>
          <p:cNvSpPr txBox="1"/>
          <p:nvPr/>
        </p:nvSpPr>
        <p:spPr>
          <a:xfrm>
            <a:off x="6026636" y="4565253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Włożyła</a:t>
            </a:r>
            <a:r>
              <a:rPr lang="en-US" sz="2400" dirty="0"/>
              <a:t> </a:t>
            </a:r>
            <a:r>
              <a:rPr lang="en-US" sz="2400" dirty="0" err="1"/>
              <a:t>bakłażana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łyżwy</a:t>
            </a:r>
            <a:r>
              <a:rPr lang="en-US" sz="2400" dirty="0"/>
              <a:t>.</a:t>
            </a:r>
            <a:endParaRPr lang="ru-UA" sz="2400" dirty="0"/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C9EBE3C-79B2-49CB-A413-EBD3B337EA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3322" y="2047429"/>
            <a:ext cx="2557670" cy="201984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DA85FF07-D73B-4CB7-9736-1FA0C2DCB1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7630">
            <a:off x="7886203" y="1989410"/>
            <a:ext cx="1271961" cy="130134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E059C490-D402-474F-9552-0608EB1F4F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0417" y="2137179"/>
            <a:ext cx="1067037" cy="1067037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A4E55D9A-6D61-4A5D-860E-D2BCFCB8EEF5}"/>
              </a:ext>
            </a:extLst>
          </p:cNvPr>
          <p:cNvSpPr txBox="1"/>
          <p:nvPr/>
        </p:nvSpPr>
        <p:spPr>
          <a:xfrm>
            <a:off x="5999931" y="4378745"/>
            <a:ext cx="388288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Dołożyła też żakiet czerwony, żołędzie i list beżowy.</a:t>
            </a:r>
            <a:endParaRPr lang="ru-UA" sz="2400" dirty="0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58426B0-B549-4BE4-9A6D-96DC70554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6906" y="2054913"/>
            <a:ext cx="2557670" cy="201984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BEFB8C5-CA0E-4550-B89C-61390E79F5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717" y="2016349"/>
            <a:ext cx="1240387" cy="124038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3359FB9B-8877-4323-8CA3-0931BD88F7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906" y="1695473"/>
            <a:ext cx="1525412" cy="152541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FCD0100-EB46-4B3F-BB5F-C76053E697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1127">
            <a:off x="8911656" y="1361074"/>
            <a:ext cx="959764" cy="959764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8AF540A1-482A-4344-A2B2-E4B1F6C9926E}"/>
              </a:ext>
            </a:extLst>
          </p:cNvPr>
          <p:cNvSpPr txBox="1"/>
          <p:nvPr/>
        </p:nvSpPr>
        <p:spPr>
          <a:xfrm>
            <a:off x="5961848" y="4378745"/>
            <a:ext cx="388288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Wszystko do bagażu włożyła, brakuje miejsca - stwierdziła</a:t>
            </a:r>
            <a:endParaRPr lang="ru-UA" sz="2400" dirty="0"/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3CD80CF1-8746-4E0E-A468-E9F6236279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6906" y="2079944"/>
            <a:ext cx="2557670" cy="201984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A10FF207-ED43-4A8F-9AD8-D944E7C7E8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11" y="2013793"/>
            <a:ext cx="1448654" cy="1448654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D1E2BCB4-8A25-4326-B6CF-709975F77E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1127">
            <a:off x="8865177" y="2124022"/>
            <a:ext cx="733310" cy="73331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10A8493-6167-45D6-951B-0366ED0A9B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2149">
            <a:off x="8340252" y="2676041"/>
            <a:ext cx="808958" cy="827644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A1D25C7-FBC0-4E47-8EFF-42AD27E602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9274" y="2039695"/>
            <a:ext cx="985739" cy="985739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8961DA84-FBC1-4727-AB63-DDF5628A6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44" y="2737610"/>
            <a:ext cx="814837" cy="814837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CD3CC741-7836-40D0-980F-5DEFFCC1D87D}"/>
              </a:ext>
            </a:extLst>
          </p:cNvPr>
          <p:cNvSpPr txBox="1"/>
          <p:nvPr/>
        </p:nvSpPr>
        <p:spPr>
          <a:xfrm>
            <a:off x="5732610" y="4403776"/>
            <a:ext cx="429272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Żaneta więcej nie zmieściła, na stoliku jeszcze żelki zostawiła</a:t>
            </a:r>
            <a:endParaRPr lang="ru-UA" sz="2400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D73CEDC1-4BA5-469B-839B-96E68A0D08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7210" y="2078499"/>
            <a:ext cx="2557670" cy="2019840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A6E77F9-7B7D-4EE3-9861-1FD35D3046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6085" y="1736406"/>
            <a:ext cx="2193229" cy="2193229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A4A1ABA6-2115-4747-B8F8-C364EE3FF9D7}"/>
              </a:ext>
            </a:extLst>
          </p:cNvPr>
          <p:cNvSpPr txBox="1"/>
          <p:nvPr/>
        </p:nvSpPr>
        <p:spPr>
          <a:xfrm>
            <a:off x="6320726" y="4574279"/>
            <a:ext cx="324129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pl-PL" sz="2400" dirty="0"/>
              <a:t>Bo walizka za mała była.</a:t>
            </a:r>
          </a:p>
        </p:txBody>
      </p:sp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20890495-C27A-4406-921D-EAFF4EB7A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732" y="2062494"/>
            <a:ext cx="2557670" cy="2019840"/>
          </a:xfrm>
          <a:prstGeom prst="rect">
            <a:avLst/>
          </a:prstGeom>
        </p:spPr>
      </p:pic>
      <p:pic>
        <p:nvPicPr>
          <p:cNvPr id="38" name="подарок Рисунок 21">
            <a:extLst>
              <a:ext uri="{FF2B5EF4-FFF2-40B4-BE49-F238E27FC236}">
                <a16:creationId xmlns:a16="http://schemas.microsoft.com/office/drawing/2014/main" id="{7C7EF377-4BCD-4840-BB96-89EA3A06AC1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01684" y="178449"/>
            <a:ext cx="893403" cy="966381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5BA079AF-2E34-6D83-8E9B-3BC3EA3632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61" y="1349790"/>
            <a:ext cx="3301418" cy="3301418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673FCD78-2941-2C4E-66B9-8BEA1206D52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61" y="1349790"/>
            <a:ext cx="3301418" cy="3301418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002BE0CD-CEC2-5271-5A99-5D14EA57BED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60" y="1349790"/>
            <a:ext cx="3301418" cy="330141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838D7398-DE7B-72C2-6FB5-43761AACC6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59" y="1349790"/>
            <a:ext cx="3301418" cy="330141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9975C8CB-685E-03F6-D7B2-35BD1E735D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59" y="1349790"/>
            <a:ext cx="3301418" cy="330141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97FD03B2-D718-A752-1F6F-43AA25D0D6F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58" y="1349790"/>
            <a:ext cx="3301418" cy="3301418"/>
          </a:xfrm>
          <a:prstGeom prst="rect">
            <a:avLst/>
          </a:prstGeom>
        </p:spPr>
      </p:pic>
      <p:sp>
        <p:nvSpPr>
          <p:cNvPr id="14" name="Знак умножения 13">
            <a:extLst>
              <a:ext uri="{FF2B5EF4-FFF2-40B4-BE49-F238E27FC236}">
                <a16:creationId xmlns:a16="http://schemas.microsoft.com/office/drawing/2014/main" id="{DAD07852-818D-EC86-3214-0BA63D6F694D}"/>
              </a:ext>
            </a:extLst>
          </p:cNvPr>
          <p:cNvSpPr/>
          <p:nvPr/>
        </p:nvSpPr>
        <p:spPr>
          <a:xfrm>
            <a:off x="8402907" y="2118054"/>
            <a:ext cx="1562564" cy="1562564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126182D-7F9F-4F1E-B601-89EC31E6F75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2486" y="-215147"/>
            <a:ext cx="5130336" cy="52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0" grpId="0" animBg="1"/>
      <p:bldP spid="70" grpId="1" animBg="1"/>
      <p:bldP spid="75" grpId="0" animBg="1"/>
      <p:bldP spid="75" grpId="1" animBg="1"/>
      <p:bldP spid="81" grpId="0" animBg="1"/>
      <p:bldP spid="81" grpId="1" animBg="1"/>
      <p:bldP spid="89" grpId="0" animBg="1"/>
      <p:bldP spid="89" grpId="1" animBg="1"/>
      <p:bldP spid="93" grpId="0" animBg="1"/>
      <p:bldP spid="9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9BD8C3D-DB3D-4971-B6C6-4CD44AEC8534}"/>
</file>

<file path=customXml/itemProps2.xml><?xml version="1.0" encoding="utf-8"?>
<ds:datastoreItem xmlns:ds="http://schemas.openxmlformats.org/officeDocument/2006/customXml" ds:itemID="{F8F1D6EB-397B-42F1-8318-3029A391F286}"/>
</file>

<file path=customXml/itemProps3.xml><?xml version="1.0" encoding="utf-8"?>
<ds:datastoreItem xmlns:ds="http://schemas.openxmlformats.org/officeDocument/2006/customXml" ds:itemID="{8DF5C196-97CC-47F6-AFDF-17960A90DB39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48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19</cp:revision>
  <dcterms:created xsi:type="dcterms:W3CDTF">2024-08-13T20:11:56Z</dcterms:created>
  <dcterms:modified xsi:type="dcterms:W3CDTF">2025-07-08T13:06:36Z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