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33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77C5-AF9F-4893-BECE-82B4A6CF05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FDA-E801-4EAF-A2F6-B44B778AC3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5FDA-E801-4EAF-A2F6-B44B778AC3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5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2B1-94A0-4FBD-BD7E-1AF959161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12FB8-AE16-4FBE-B6D0-C0C4D088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5685D-936E-41C2-9128-54B24FC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22E8B-B847-4FFA-8A14-337CCB4C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2193-35B1-4912-B698-E8C266B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23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63E2F-C3BC-4132-8319-16C5EA9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02671-2A24-4225-BE12-D1AF2D6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84338-D3F7-469D-9657-8B2AB9B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8E01-D54A-4F23-8267-F11D735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A23-01C4-4F9B-A1ED-53F1825A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14B923-0ECB-4D70-8D7E-96C95346F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F6208-541D-4467-BEBE-D7171E81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8EC5C-5474-40AC-B3E1-F0B6A99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1ADBD-8903-4DE7-A429-6DEBB4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13A2-93D1-4870-9B2C-F4D90AF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3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5CDF-2EA7-4A4D-A53A-8FED457B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8C89-530A-4785-A224-51494AB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A7FD2-0D97-441C-9A72-A915EA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3619-780E-485A-9FE7-DB9584A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AE5C-5D9F-4BD8-855A-1A353DCA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EE8E-C76E-4C7C-9587-1C8850F2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59724-E556-48A3-8FA0-015D823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DCD1D-630E-4646-AFAD-23D6E55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3287-FDA9-4B0B-BD5B-14352EB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BC5D-85FB-4560-9AF8-F315E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FBC5-887F-4FAC-B440-341286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E4E9D-2A87-4804-AC7E-22165302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96C71-C829-4807-B8EC-0D1A98EB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A873A-7048-4BB0-B2BC-932305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9748F-3761-437D-96AC-726B83B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2805F-11EE-45ED-B55F-F779525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30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CC4A-364F-4801-B9E7-D7D55012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17826-8AB4-4E28-88D1-878EFEF5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9F276-EC45-4C08-8BB0-4AEF5F9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21900-3F75-4852-BCA8-83F4C434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D8750-FABC-4144-9440-89A97A488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3E9C4-8A6A-45E7-BACB-6705EC9F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6C5BD6-9AC5-472C-B200-C9A41C6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A493BD-53B2-424C-9F6A-178430C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3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C19F-B5ED-4D77-A1A9-D012FD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6DF54A-5FD4-4EDF-849C-5733DCB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47B9D-EFEC-4771-BDFA-28BF37C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56069-0E68-4D7F-B133-DDF9A288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43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1E734-879C-40A1-952E-7AC7D93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A535-EEAC-498A-9C5F-603F9DC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8286-1D10-4D00-A30A-77F73C2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17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BB-C95C-4DB6-86E6-F621CDF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3D15-6B7D-4110-AAA1-FE92215E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DC885-1539-4E7F-8ED9-D58A967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64B9-7CC7-4289-831B-C41F1BE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906F2-C854-440F-86D9-7F08BFC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23B93-0D42-4987-AD7A-B29ED5D6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8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6EA5-1F7A-49F3-85B4-5521D265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292B5-3B61-4D04-A3B6-6B430A87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DD436-EB1C-452E-9518-99EBA2AC7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1D28-7FAE-4A6B-861C-0B7F4CA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4F85C-BB8E-4D7A-95A1-465A2B9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2C28-77C2-46E4-B578-393EE4E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35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4A0F-A686-4073-A6AC-6AAD846B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33CEC-CDAC-4457-AB62-C557B79C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76B4-6DC5-4894-A511-C54A2A69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FA6-A13C-40F6-8953-2F6B149A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DAE6E-D0EE-4732-A384-D972EF27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E8F0A-F36B-47EC-8166-61D9106D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62FE5-B4AD-452D-BEC1-DE5DB6DA6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2" y="3046637"/>
            <a:ext cx="3068413" cy="3068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512D-D617-4C0C-B987-5EE9F5D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0" y="514350"/>
            <a:ext cx="4561795" cy="5676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C4D2D-11D6-4042-941D-A311753D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7630207" y="514350"/>
            <a:ext cx="4561795" cy="56769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748069-FA15-46B8-9E2D-EEACA8B3B93A}"/>
              </a:ext>
            </a:extLst>
          </p:cNvPr>
          <p:cNvGrpSpPr/>
          <p:nvPr/>
        </p:nvGrpSpPr>
        <p:grpSpPr>
          <a:xfrm>
            <a:off x="9182130" y="1086986"/>
            <a:ext cx="1533319" cy="1533319"/>
            <a:chOff x="9031301" y="1130978"/>
            <a:chExt cx="1533319" cy="15333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08DDB7-63A3-4311-8B90-4FB3A5A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EBBF6AB-5956-4C05-B6E1-30ED0C16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363" y="142109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C3CDC82-EADE-4EAE-8B30-38CC77458215}"/>
              </a:ext>
            </a:extLst>
          </p:cNvPr>
          <p:cNvGrpSpPr/>
          <p:nvPr/>
        </p:nvGrpSpPr>
        <p:grpSpPr>
          <a:xfrm>
            <a:off x="8259467" y="2933275"/>
            <a:ext cx="1533319" cy="1533319"/>
            <a:chOff x="8259467" y="2933275"/>
            <a:chExt cx="1533319" cy="153331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D6A8F9-80D7-470A-ACF2-2E2A4C7B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5733A5C-78E3-495E-AB7D-C3AE0BD8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078" y="323602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2EA7E1-4322-46F9-9BEB-B0E1EFFEAE3D}"/>
              </a:ext>
            </a:extLst>
          </p:cNvPr>
          <p:cNvGrpSpPr/>
          <p:nvPr/>
        </p:nvGrpSpPr>
        <p:grpSpPr>
          <a:xfrm>
            <a:off x="9826814" y="2319512"/>
            <a:ext cx="1533319" cy="1533319"/>
            <a:chOff x="9826814" y="2319512"/>
            <a:chExt cx="1533319" cy="153331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F98A04F-DCAB-4754-ACFC-18F29ED4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0E911DF-FB14-43F9-AA3B-80E2570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198" y="2605616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06D0EF-445A-41B9-B3F2-3454F916B54D}"/>
              </a:ext>
            </a:extLst>
          </p:cNvPr>
          <p:cNvGrpSpPr/>
          <p:nvPr/>
        </p:nvGrpSpPr>
        <p:grpSpPr>
          <a:xfrm>
            <a:off x="9013329" y="4124674"/>
            <a:ext cx="1533319" cy="1533319"/>
            <a:chOff x="9013329" y="4124674"/>
            <a:chExt cx="1533319" cy="153331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60FA4D-74D7-4F44-AB46-04F5D360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E3B0F2-C952-4C87-983D-FF6D4EF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36" y="44181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318839C-5C64-4441-9777-BA7649F307C8}"/>
              </a:ext>
            </a:extLst>
          </p:cNvPr>
          <p:cNvGrpSpPr/>
          <p:nvPr/>
        </p:nvGrpSpPr>
        <p:grpSpPr>
          <a:xfrm>
            <a:off x="10466042" y="3699934"/>
            <a:ext cx="1533319" cy="1533319"/>
            <a:chOff x="10466042" y="3699934"/>
            <a:chExt cx="1533319" cy="153331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C79482A-69F5-49B6-A26E-55920EB5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3D8818B-00F8-4202-8CA3-8FADAB8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251" y="399059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679761C-2592-4D58-BD81-9469E877104D}"/>
              </a:ext>
            </a:extLst>
          </p:cNvPr>
          <p:cNvGrpSpPr/>
          <p:nvPr/>
        </p:nvGrpSpPr>
        <p:grpSpPr>
          <a:xfrm>
            <a:off x="1442144" y="1316354"/>
            <a:ext cx="1533319" cy="1533319"/>
            <a:chOff x="1257505" y="1351496"/>
            <a:chExt cx="1533319" cy="153331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3929D6-708E-404B-8C9D-D5676A9E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D04F8A1-92F6-485C-93B8-74CE6A5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7344" y="1731616"/>
              <a:ext cx="897878" cy="90636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09C5F35-0248-4391-946E-83E5B83B3E50}"/>
              </a:ext>
            </a:extLst>
          </p:cNvPr>
          <p:cNvGrpSpPr/>
          <p:nvPr/>
        </p:nvGrpSpPr>
        <p:grpSpPr>
          <a:xfrm>
            <a:off x="2399211" y="2101831"/>
            <a:ext cx="1533319" cy="1533319"/>
            <a:chOff x="2399211" y="2101831"/>
            <a:chExt cx="1533319" cy="153331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024E50-6472-4CE9-A053-BF8E6C2D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EA39180-0465-40B3-AC10-6865DFD7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650" y="252599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15EFE2-80E3-4990-B28E-B73FC95320F6}"/>
              </a:ext>
            </a:extLst>
          </p:cNvPr>
          <p:cNvGrpSpPr/>
          <p:nvPr/>
        </p:nvGrpSpPr>
        <p:grpSpPr>
          <a:xfrm>
            <a:off x="456409" y="2915588"/>
            <a:ext cx="1533319" cy="1533319"/>
            <a:chOff x="386070" y="2884815"/>
            <a:chExt cx="1533319" cy="153331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698F1A4-ECE4-43CD-B43D-C0AC30B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B56DC4-C753-4105-B036-B3063EEE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4298" y="331119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370AD1A-266E-44C2-BFD4-9F2BF75651A9}"/>
              </a:ext>
            </a:extLst>
          </p:cNvPr>
          <p:cNvGrpSpPr/>
          <p:nvPr/>
        </p:nvGrpSpPr>
        <p:grpSpPr>
          <a:xfrm>
            <a:off x="1632551" y="3352800"/>
            <a:ext cx="1533319" cy="1533319"/>
            <a:chOff x="1632551" y="3352800"/>
            <a:chExt cx="1533319" cy="1533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1516216-F7E7-4FEA-8A05-1558001C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CE503DD-F922-4D0E-9B6F-7DFF1585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7950" y="376437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EA9FC9-F226-47D8-BF87-7B05E47F6A85}"/>
              </a:ext>
            </a:extLst>
          </p:cNvPr>
          <p:cNvGrpSpPr/>
          <p:nvPr/>
        </p:nvGrpSpPr>
        <p:grpSpPr>
          <a:xfrm>
            <a:off x="2879032" y="4005365"/>
            <a:ext cx="1533319" cy="1533319"/>
            <a:chOff x="2879032" y="4005365"/>
            <a:chExt cx="1533319" cy="15333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19DF2A6-5385-4CD8-9DA9-E45D8F06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DCED371-A7C4-4036-ACB6-8496168B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16530">
              <a:off x="3177293" y="4382888"/>
              <a:ext cx="897878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25AA64-7199-8D96-DD0C-923FA320E794}"/>
              </a:ext>
            </a:extLst>
          </p:cNvPr>
          <p:cNvGrpSpPr/>
          <p:nvPr/>
        </p:nvGrpSpPr>
        <p:grpSpPr>
          <a:xfrm>
            <a:off x="9246336" y="1556268"/>
            <a:ext cx="1533319" cy="1533319"/>
            <a:chOff x="9031301" y="1130978"/>
            <a:chExt cx="1533319" cy="153331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E382B3E-EC05-7B8F-60FA-10220C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8FBE234-C524-865D-66C2-61705090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7369" y="1488137"/>
              <a:ext cx="901182" cy="90118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0A87C5C-17CD-4E0F-D400-5518ADA941A6}"/>
              </a:ext>
            </a:extLst>
          </p:cNvPr>
          <p:cNvGrpSpPr/>
          <p:nvPr/>
        </p:nvGrpSpPr>
        <p:grpSpPr>
          <a:xfrm>
            <a:off x="8595000" y="3140778"/>
            <a:ext cx="1533319" cy="1533319"/>
            <a:chOff x="9826814" y="2319512"/>
            <a:chExt cx="1533319" cy="15333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C2DE2AF-736B-AC70-125A-EC69AA5A6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3EFBAA9-444C-4882-051C-B6F9AEC7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592" y="2645846"/>
              <a:ext cx="929522" cy="92952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51D77CB-DA6E-4FD4-738D-C0DA5E746FD8}"/>
              </a:ext>
            </a:extLst>
          </p:cNvPr>
          <p:cNvGrpSpPr/>
          <p:nvPr/>
        </p:nvGrpSpPr>
        <p:grpSpPr>
          <a:xfrm>
            <a:off x="10151858" y="3778237"/>
            <a:ext cx="1533319" cy="1533319"/>
            <a:chOff x="10466042" y="3699934"/>
            <a:chExt cx="1533319" cy="153331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0E33F78-133F-8B83-CBEE-FE30D95D6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75C042B-9FA1-493B-5BF9-D4FD75C9F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179" y="4053202"/>
              <a:ext cx="950254" cy="95025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9FA4853-56C4-9D44-F2D7-03C0B3D0EC42}"/>
              </a:ext>
            </a:extLst>
          </p:cNvPr>
          <p:cNvGrpSpPr/>
          <p:nvPr/>
        </p:nvGrpSpPr>
        <p:grpSpPr>
          <a:xfrm>
            <a:off x="1332240" y="1382269"/>
            <a:ext cx="1533319" cy="1533319"/>
            <a:chOff x="1257505" y="1351496"/>
            <a:chExt cx="1533319" cy="153331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83B0561-35CC-B70E-A96D-E1626E65B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565A7C7-683C-B545-79F9-86F778433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4846" y="1698188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116BF6F-F07D-9F15-DD45-6E631B06A800}"/>
              </a:ext>
            </a:extLst>
          </p:cNvPr>
          <p:cNvGrpSpPr/>
          <p:nvPr/>
        </p:nvGrpSpPr>
        <p:grpSpPr>
          <a:xfrm>
            <a:off x="506257" y="3155195"/>
            <a:ext cx="1533319" cy="1533319"/>
            <a:chOff x="386070" y="2884815"/>
            <a:chExt cx="1533319" cy="153331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5E5CD75-7B24-97CC-7ABC-037BC7DC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CBE9B81-B0C0-737F-F503-3FA38FD8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74" y="3283740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A9B4190-A4A9-3CB8-4F43-3D682E672517}"/>
              </a:ext>
            </a:extLst>
          </p:cNvPr>
          <p:cNvGrpSpPr/>
          <p:nvPr/>
        </p:nvGrpSpPr>
        <p:grpSpPr>
          <a:xfrm>
            <a:off x="2346646" y="2604548"/>
            <a:ext cx="1533319" cy="1533319"/>
            <a:chOff x="1632551" y="3352800"/>
            <a:chExt cx="1533319" cy="15333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7D40CB0-FAE9-F7B2-E43F-0E1798F2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FF05B33-9670-A95B-49D3-15447563B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6366" y="3741366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B071EDA-5C1A-6C66-AD2D-B92DB8DF1E77}"/>
              </a:ext>
            </a:extLst>
          </p:cNvPr>
          <p:cNvGrpSpPr/>
          <p:nvPr/>
        </p:nvGrpSpPr>
        <p:grpSpPr>
          <a:xfrm>
            <a:off x="1731451" y="4007773"/>
            <a:ext cx="1533319" cy="1533319"/>
            <a:chOff x="2879032" y="4005365"/>
            <a:chExt cx="1533319" cy="15333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E3E4E614-6B1C-93A9-E589-3BD031706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6180CF8-5F86-9FC1-913F-E6DE982E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54383" y="4394226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CA51B0-B5D1-1647-FAFE-E4B9ECF9A377}"/>
              </a:ext>
            </a:extLst>
          </p:cNvPr>
          <p:cNvGrpSpPr/>
          <p:nvPr/>
        </p:nvGrpSpPr>
        <p:grpSpPr>
          <a:xfrm>
            <a:off x="9078003" y="1513318"/>
            <a:ext cx="1533319" cy="1533319"/>
            <a:chOff x="9031301" y="1130978"/>
            <a:chExt cx="1533319" cy="153331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4650798-EC20-D72E-41F5-682FBADE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EDA1BF4-9383-35B0-20B8-9AC4AFB5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72" y="1440597"/>
              <a:ext cx="940456" cy="94045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3E3646B-73F8-C15F-89C5-9B1A72CBAF5B}"/>
              </a:ext>
            </a:extLst>
          </p:cNvPr>
          <p:cNvGrpSpPr/>
          <p:nvPr/>
        </p:nvGrpSpPr>
        <p:grpSpPr>
          <a:xfrm>
            <a:off x="8317304" y="2895264"/>
            <a:ext cx="1533319" cy="1533319"/>
            <a:chOff x="8259467" y="2933275"/>
            <a:chExt cx="1533319" cy="153331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0358CD7-B210-A3A7-A487-AA349441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DF54C675-A3D6-53AA-87F8-3242C94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236022"/>
              <a:ext cx="986135" cy="98613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E42B7CE-04CE-5C1D-8C03-E6A43BB3B3AE}"/>
              </a:ext>
            </a:extLst>
          </p:cNvPr>
          <p:cNvGrpSpPr/>
          <p:nvPr/>
        </p:nvGrpSpPr>
        <p:grpSpPr>
          <a:xfrm>
            <a:off x="8976858" y="4370310"/>
            <a:ext cx="1533319" cy="1533319"/>
            <a:chOff x="9013329" y="4124674"/>
            <a:chExt cx="1533319" cy="1533319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4570A49-92CD-DD05-523A-A08C90EE8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87093C33-2D94-651D-85BF-4BAADF4F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418134"/>
              <a:ext cx="996968" cy="996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74E9F71-CE1D-AD68-E87A-7B6084E24083}"/>
              </a:ext>
            </a:extLst>
          </p:cNvPr>
          <p:cNvGrpSpPr/>
          <p:nvPr/>
        </p:nvGrpSpPr>
        <p:grpSpPr>
          <a:xfrm>
            <a:off x="10077630" y="3157993"/>
            <a:ext cx="1533319" cy="1533319"/>
            <a:chOff x="10466042" y="3699934"/>
            <a:chExt cx="1533319" cy="153331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7D46ECA1-7FD4-3201-7201-D0510CA4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EC822D3-FB2B-48EF-0AFD-BFC6985DE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868" y="3990592"/>
              <a:ext cx="979932" cy="9799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71334E0-8401-74F8-3FDE-D17808E0662D}"/>
              </a:ext>
            </a:extLst>
          </p:cNvPr>
          <p:cNvGrpSpPr/>
          <p:nvPr/>
        </p:nvGrpSpPr>
        <p:grpSpPr>
          <a:xfrm>
            <a:off x="1767283" y="1598355"/>
            <a:ext cx="1533319" cy="1533319"/>
            <a:chOff x="1257505" y="1351496"/>
            <a:chExt cx="1533319" cy="153331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20A25EA-549B-4631-DC07-A4B13309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6DD6D0A-76EF-EDAC-FD19-035955A2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3066" y="1677476"/>
              <a:ext cx="868365" cy="988682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60EA3A3B-6D7B-45BD-5431-40CBF8816DDE}"/>
              </a:ext>
            </a:extLst>
          </p:cNvPr>
          <p:cNvGrpSpPr/>
          <p:nvPr/>
        </p:nvGrpSpPr>
        <p:grpSpPr>
          <a:xfrm>
            <a:off x="799601" y="3046637"/>
            <a:ext cx="1533319" cy="1533319"/>
            <a:chOff x="386070" y="2884815"/>
            <a:chExt cx="1533319" cy="1533319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AE693636-3A4F-02E9-6EEE-ADF0D374E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088D3EF-81D6-68DA-4E4D-7B08693D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743" y="3190978"/>
              <a:ext cx="872360" cy="96100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4E2618C1-7C84-CDDC-B6DE-4D24D52ECCAE}"/>
              </a:ext>
            </a:extLst>
          </p:cNvPr>
          <p:cNvGrpSpPr/>
          <p:nvPr/>
        </p:nvGrpSpPr>
        <p:grpSpPr>
          <a:xfrm>
            <a:off x="2374351" y="3793716"/>
            <a:ext cx="1533319" cy="1533319"/>
            <a:chOff x="1632551" y="3352800"/>
            <a:chExt cx="1533319" cy="1533319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EDFF41F-2BAA-451D-82D2-8B9F2069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730B8FEA-CCF2-27BA-E0E3-A09503C4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6474" y="3752261"/>
              <a:ext cx="820470" cy="88051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0D94857-54E9-5459-2C02-3F953E0F3FFF}"/>
              </a:ext>
            </a:extLst>
          </p:cNvPr>
          <p:cNvGrpSpPr/>
          <p:nvPr/>
        </p:nvGrpSpPr>
        <p:grpSpPr>
          <a:xfrm>
            <a:off x="9183290" y="1154089"/>
            <a:ext cx="1533319" cy="1533319"/>
            <a:chOff x="9031301" y="1130978"/>
            <a:chExt cx="1533319" cy="153331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30150D7F-71F3-1B13-693D-D83785152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538E07C7-6BC3-0791-D209-589AC1000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2753" y="1517674"/>
              <a:ext cx="900065" cy="9000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78871C0-3AF8-CB1E-6811-2FD4821BCA3A}"/>
              </a:ext>
            </a:extLst>
          </p:cNvPr>
          <p:cNvGrpSpPr/>
          <p:nvPr/>
        </p:nvGrpSpPr>
        <p:grpSpPr>
          <a:xfrm>
            <a:off x="8351753" y="2956386"/>
            <a:ext cx="1533319" cy="1533319"/>
            <a:chOff x="8259467" y="2933275"/>
            <a:chExt cx="1533319" cy="1533319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5949382-ACA5-66F4-4B9E-D8EDDF3E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B948BE5-E3A5-314D-5C21-2A532BD1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3485" y="3295381"/>
              <a:ext cx="917707" cy="91770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F71FEB5-732E-49D6-78C5-DA2F2E77C3D8}"/>
              </a:ext>
            </a:extLst>
          </p:cNvPr>
          <p:cNvGrpSpPr/>
          <p:nvPr/>
        </p:nvGrpSpPr>
        <p:grpSpPr>
          <a:xfrm>
            <a:off x="9919100" y="2342623"/>
            <a:ext cx="1533319" cy="1533319"/>
            <a:chOff x="9826814" y="2319512"/>
            <a:chExt cx="1533319" cy="1533319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EE6B87B8-A260-6B15-1C98-5230C06D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F5F5F18-54E8-6716-D2FD-9145892D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26804" y="2671245"/>
              <a:ext cx="985755" cy="98575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4F553879-6FED-F629-73A8-54FD82439018}"/>
              </a:ext>
            </a:extLst>
          </p:cNvPr>
          <p:cNvGrpSpPr/>
          <p:nvPr/>
        </p:nvGrpSpPr>
        <p:grpSpPr>
          <a:xfrm>
            <a:off x="9105615" y="4147785"/>
            <a:ext cx="1533319" cy="1533319"/>
            <a:chOff x="9013329" y="4124674"/>
            <a:chExt cx="1533319" cy="1533319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3A520638-E5FB-E696-4B07-B13F4287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833C2D6B-3C29-9038-F60E-395669E7F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64" y="4466594"/>
              <a:ext cx="1013443" cy="1013443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6150C52-9C4E-0EF7-20CD-1FB6BFA6EF6B}"/>
              </a:ext>
            </a:extLst>
          </p:cNvPr>
          <p:cNvGrpSpPr/>
          <p:nvPr/>
        </p:nvGrpSpPr>
        <p:grpSpPr>
          <a:xfrm>
            <a:off x="10558328" y="3723045"/>
            <a:ext cx="1533319" cy="1533319"/>
            <a:chOff x="10466042" y="3699934"/>
            <a:chExt cx="1533319" cy="153331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A626455-9A95-3350-2FB5-371BFD31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8F9CAC7B-AA36-418C-A807-CC3F9B1A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9741" y="4062058"/>
              <a:ext cx="924142" cy="92414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E0D43842-CB13-C9CC-F8B1-8497826A7169}"/>
              </a:ext>
            </a:extLst>
          </p:cNvPr>
          <p:cNvGrpSpPr/>
          <p:nvPr/>
        </p:nvGrpSpPr>
        <p:grpSpPr>
          <a:xfrm>
            <a:off x="1214643" y="1513318"/>
            <a:ext cx="1533319" cy="1533319"/>
            <a:chOff x="1257505" y="1351496"/>
            <a:chExt cx="1533319" cy="1533319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D62FC136-29A0-7116-FEE8-4DD555E0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85BCECD4-F9BD-499B-9375-E85621587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8275" y="1764885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D51F112F-FC49-3478-12D2-513956EC6346}"/>
              </a:ext>
            </a:extLst>
          </p:cNvPr>
          <p:cNvGrpSpPr/>
          <p:nvPr/>
        </p:nvGrpSpPr>
        <p:grpSpPr>
          <a:xfrm>
            <a:off x="2356349" y="2263653"/>
            <a:ext cx="1533319" cy="1533319"/>
            <a:chOff x="2399211" y="2101831"/>
            <a:chExt cx="1533319" cy="1533319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0A6D3744-AFFD-73D1-6909-C6B3F38E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641DCBE4-E1A9-9263-DBB1-5627E964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552" y="2516855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FB5A8DE-8CE1-AB77-2CDB-06843EC87B15}"/>
              </a:ext>
            </a:extLst>
          </p:cNvPr>
          <p:cNvGrpSpPr/>
          <p:nvPr/>
        </p:nvGrpSpPr>
        <p:grpSpPr>
          <a:xfrm>
            <a:off x="365189" y="2923545"/>
            <a:ext cx="1533319" cy="1533319"/>
            <a:chOff x="386070" y="2884815"/>
            <a:chExt cx="1533319" cy="1533319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90F197CD-24B4-454A-54AF-55E43DE71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6B03108F-E1EB-0A13-8E70-88A2207CF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057" y="3311194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38875F8-7914-26DD-1125-879802BEBE9C}"/>
              </a:ext>
            </a:extLst>
          </p:cNvPr>
          <p:cNvGrpSpPr/>
          <p:nvPr/>
        </p:nvGrpSpPr>
        <p:grpSpPr>
          <a:xfrm>
            <a:off x="1589689" y="3514622"/>
            <a:ext cx="1533319" cy="1533319"/>
            <a:chOff x="1632551" y="3352800"/>
            <a:chExt cx="1533319" cy="153331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3C1581EE-9535-A82E-CE83-44BC583E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81B63F51-561E-FECA-F470-B766FC22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3709" y="3764374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BDC00AA4-D098-D723-2025-A6FDF58C6372}"/>
              </a:ext>
            </a:extLst>
          </p:cNvPr>
          <p:cNvGrpSpPr/>
          <p:nvPr/>
        </p:nvGrpSpPr>
        <p:grpSpPr>
          <a:xfrm>
            <a:off x="2836170" y="4167187"/>
            <a:ext cx="1533319" cy="1533319"/>
            <a:chOff x="2879032" y="4005365"/>
            <a:chExt cx="1533319" cy="1533319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8A044907-5157-7E10-F9F2-A8BA5599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5827707B-4B0E-E43C-53D4-30FFD0C2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210190" y="4394226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BA7945-CC34-55FB-3650-3126813EC17D}"/>
              </a:ext>
            </a:extLst>
          </p:cNvPr>
          <p:cNvGrpSpPr/>
          <p:nvPr/>
        </p:nvGrpSpPr>
        <p:grpSpPr>
          <a:xfrm>
            <a:off x="9444139" y="1773341"/>
            <a:ext cx="1533319" cy="1533319"/>
            <a:chOff x="9031301" y="1130978"/>
            <a:chExt cx="1533319" cy="1533319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63E86946-AAE2-5B00-5619-180CE40C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142A322B-CDB3-6F5A-8391-D93270AC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0268" y="1406621"/>
              <a:ext cx="967954" cy="96795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C0C75340-CCBC-DA93-02D4-05B490A70242}"/>
              </a:ext>
            </a:extLst>
          </p:cNvPr>
          <p:cNvGrpSpPr/>
          <p:nvPr/>
        </p:nvGrpSpPr>
        <p:grpSpPr>
          <a:xfrm>
            <a:off x="8424254" y="2621449"/>
            <a:ext cx="1533319" cy="1533319"/>
            <a:chOff x="8259467" y="2933275"/>
            <a:chExt cx="1533319" cy="153331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6C810DC0-59F9-FEFF-05D3-FA0B030E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01950348-598E-B1BD-6921-386649072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5800" y="3236023"/>
              <a:ext cx="927792" cy="9277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6538945-361A-8085-F1E0-F9FF640EA0C8}"/>
              </a:ext>
            </a:extLst>
          </p:cNvPr>
          <p:cNvGrpSpPr/>
          <p:nvPr/>
        </p:nvGrpSpPr>
        <p:grpSpPr>
          <a:xfrm>
            <a:off x="8677480" y="4215347"/>
            <a:ext cx="1533319" cy="1533319"/>
            <a:chOff x="9013329" y="4124674"/>
            <a:chExt cx="1533319" cy="1533319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CD2BB48-1C88-A112-9389-C1D83FE50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E5B10B6D-23A3-B754-3811-D06F88F30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8130" y="4410465"/>
              <a:ext cx="983718" cy="98371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B2BBD97B-56EC-535E-835B-A183931FAB31}"/>
              </a:ext>
            </a:extLst>
          </p:cNvPr>
          <p:cNvGrpSpPr/>
          <p:nvPr/>
        </p:nvGrpSpPr>
        <p:grpSpPr>
          <a:xfrm>
            <a:off x="10210801" y="3666663"/>
            <a:ext cx="1533319" cy="1533319"/>
            <a:chOff x="10466042" y="3699934"/>
            <a:chExt cx="1533319" cy="1533319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1EDF0947-16DA-3DD6-B034-9E415C27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9E27F34-12AA-C79C-8FE5-A56CB3807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56582" y="3986054"/>
              <a:ext cx="1003619" cy="1003619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CE6F3B4-DEE0-72DD-E99D-A33653D54F26}"/>
              </a:ext>
            </a:extLst>
          </p:cNvPr>
          <p:cNvGrpSpPr/>
          <p:nvPr/>
        </p:nvGrpSpPr>
        <p:grpSpPr>
          <a:xfrm>
            <a:off x="953119" y="1750504"/>
            <a:ext cx="1533319" cy="1533319"/>
            <a:chOff x="1257505" y="1351496"/>
            <a:chExt cx="1533319" cy="1533319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AE7870EE-BC3B-DD1E-9E87-D41DF13D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31E8189C-3275-EB13-9D81-009935D8E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458966" y="1601856"/>
              <a:ext cx="1144962" cy="114496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D709B678-129E-CC17-1B3F-0365347D13B5}"/>
              </a:ext>
            </a:extLst>
          </p:cNvPr>
          <p:cNvGrpSpPr/>
          <p:nvPr/>
        </p:nvGrpSpPr>
        <p:grpSpPr>
          <a:xfrm>
            <a:off x="2373931" y="2122097"/>
            <a:ext cx="1533319" cy="1533319"/>
            <a:chOff x="2399211" y="2101831"/>
            <a:chExt cx="1533319" cy="153331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4FB1B516-7FBB-E756-A4B1-12217809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BF0D0EF-20C3-8805-C091-B91063B2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1155" y="2351190"/>
              <a:ext cx="1094152" cy="109415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966C0DA3-1B59-3B0E-0EEC-61A906B77EB5}"/>
              </a:ext>
            </a:extLst>
          </p:cNvPr>
          <p:cNvGrpSpPr/>
          <p:nvPr/>
        </p:nvGrpSpPr>
        <p:grpSpPr>
          <a:xfrm>
            <a:off x="1370914" y="3350420"/>
            <a:ext cx="1533319" cy="1533319"/>
            <a:chOff x="386070" y="2884815"/>
            <a:chExt cx="1533319" cy="1533319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D04400D-07F9-DD86-951E-E22CF7E71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8FE4B1C1-B0FC-8EBF-96FA-3350DE6AA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90904" y="3106392"/>
              <a:ext cx="1147773" cy="1147773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F23F7555-7C20-D42A-ECE5-DEA3DC1707E8}"/>
              </a:ext>
            </a:extLst>
          </p:cNvPr>
          <p:cNvGrpSpPr/>
          <p:nvPr/>
        </p:nvGrpSpPr>
        <p:grpSpPr>
          <a:xfrm>
            <a:off x="555034" y="4458960"/>
            <a:ext cx="1533319" cy="1533319"/>
            <a:chOff x="1632551" y="3352800"/>
            <a:chExt cx="1533319" cy="1533319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07ACC8BF-01AB-9F3A-40B7-D55195F1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20C95F51-1DBB-1FCF-BEF8-2F8647FB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98042" y="3543783"/>
              <a:ext cx="1214151" cy="1214151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3F71E5BF-E35C-4B73-6DB8-ADD7FB2729FD}"/>
              </a:ext>
            </a:extLst>
          </p:cNvPr>
          <p:cNvGrpSpPr/>
          <p:nvPr/>
        </p:nvGrpSpPr>
        <p:grpSpPr>
          <a:xfrm>
            <a:off x="2727949" y="3831324"/>
            <a:ext cx="1533319" cy="1533319"/>
            <a:chOff x="2879032" y="4005365"/>
            <a:chExt cx="1533319" cy="1533319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EAD06322-418C-B158-3FE3-FE1C6004F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7154561E-3B3C-0665-35DC-E3C1ADBE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2734" y="4222851"/>
              <a:ext cx="1145914" cy="114591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360F98D-2F53-D9BC-BD59-4B3C04DF8F9F}"/>
              </a:ext>
            </a:extLst>
          </p:cNvPr>
          <p:cNvGrpSpPr/>
          <p:nvPr/>
        </p:nvGrpSpPr>
        <p:grpSpPr>
          <a:xfrm>
            <a:off x="9109550" y="1513318"/>
            <a:ext cx="1533319" cy="1533319"/>
            <a:chOff x="9031301" y="1130978"/>
            <a:chExt cx="1533319" cy="1533319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629E6A85-1529-7266-B463-6ED42727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E619F8AC-21BC-85B3-4DAA-BBC5F4E6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4363" y="1369397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9EEB3C2-D461-650B-DE9E-6E4026CE70FB}"/>
              </a:ext>
            </a:extLst>
          </p:cNvPr>
          <p:cNvGrpSpPr/>
          <p:nvPr/>
        </p:nvGrpSpPr>
        <p:grpSpPr>
          <a:xfrm>
            <a:off x="8356927" y="3250301"/>
            <a:ext cx="1533319" cy="1533319"/>
            <a:chOff x="8259467" y="2933275"/>
            <a:chExt cx="1533319" cy="1533319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7BFFF718-3DF6-F1A0-081D-DF51AFB36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51FDD867-7396-C0E7-8A2B-D8EF04CE3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1989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D77EF219-0FF7-B1C9-E3E9-56E1D6670F87}"/>
              </a:ext>
            </a:extLst>
          </p:cNvPr>
          <p:cNvGrpSpPr/>
          <p:nvPr/>
        </p:nvGrpSpPr>
        <p:grpSpPr>
          <a:xfrm>
            <a:off x="9905063" y="2701852"/>
            <a:ext cx="1533319" cy="1533319"/>
            <a:chOff x="9826814" y="2319512"/>
            <a:chExt cx="1533319" cy="1533319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2E745EB9-AF9A-4E71-F923-FF9CBD31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9CA5C5E8-514B-74E4-1ED5-2BCB0A65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4026" y="2575448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7C16F953-946E-A786-800A-0E5C449F7273}"/>
              </a:ext>
            </a:extLst>
          </p:cNvPr>
          <p:cNvGrpSpPr/>
          <p:nvPr/>
        </p:nvGrpSpPr>
        <p:grpSpPr>
          <a:xfrm>
            <a:off x="9091578" y="4507014"/>
            <a:ext cx="1533319" cy="1533319"/>
            <a:chOff x="9013329" y="4124674"/>
            <a:chExt cx="1533319" cy="1533319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3CDCC203-B3F8-54C0-91AD-DA644D3B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E503FA08-F831-20CF-065F-30D617E61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355325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31F80199-0E42-2153-B0F4-F44FF3DB9B5C}"/>
              </a:ext>
            </a:extLst>
          </p:cNvPr>
          <p:cNvGrpSpPr/>
          <p:nvPr/>
        </p:nvGrpSpPr>
        <p:grpSpPr>
          <a:xfrm>
            <a:off x="10544291" y="4082274"/>
            <a:ext cx="1533319" cy="1533319"/>
            <a:chOff x="10466042" y="3699934"/>
            <a:chExt cx="1533319" cy="153331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A99234FD-E6EE-D279-4B0D-BF7D77EA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FFA4FD11-975E-C6B6-87F2-278FA879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0251" y="395398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52780797-FD74-B6D1-299E-FDC447FBEC7E}"/>
              </a:ext>
            </a:extLst>
          </p:cNvPr>
          <p:cNvGrpSpPr/>
          <p:nvPr/>
        </p:nvGrpSpPr>
        <p:grpSpPr>
          <a:xfrm>
            <a:off x="1207955" y="2056029"/>
            <a:ext cx="1533319" cy="1533319"/>
            <a:chOff x="1257505" y="1351496"/>
            <a:chExt cx="1533319" cy="1533319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F735B088-5A9C-899C-8674-E9C9C14D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E33D8DAD-4DDB-741C-C008-75DF5276E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6516" y="173211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7B42443F-6558-540C-3825-21CF8B3C5D28}"/>
              </a:ext>
            </a:extLst>
          </p:cNvPr>
          <p:cNvGrpSpPr/>
          <p:nvPr/>
        </p:nvGrpSpPr>
        <p:grpSpPr>
          <a:xfrm>
            <a:off x="2484219" y="2918844"/>
            <a:ext cx="1533319" cy="1533319"/>
            <a:chOff x="2399211" y="2101831"/>
            <a:chExt cx="1533319" cy="1533319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29109D4-D445-92E2-7634-5D4113355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79359B-730C-3C9F-F6BE-63A8FC68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9637" y="2476298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CA213338-7DF6-77DB-8707-659970B0F3FC}"/>
              </a:ext>
            </a:extLst>
          </p:cNvPr>
          <p:cNvGrpSpPr/>
          <p:nvPr/>
        </p:nvGrpSpPr>
        <p:grpSpPr>
          <a:xfrm>
            <a:off x="484784" y="3135301"/>
            <a:ext cx="1533319" cy="1533319"/>
            <a:chOff x="386070" y="2884815"/>
            <a:chExt cx="1533319" cy="1533319"/>
          </a:xfrm>
        </p:grpSpPr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201F7E76-E7BA-3CD8-FBAE-32B9F0894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FB2A1DBC-A97F-566F-25F9-0DD79CC6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231" y="3246754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EF4294BA-446E-0C1C-F9F5-2249C7ADE8D9}"/>
              </a:ext>
            </a:extLst>
          </p:cNvPr>
          <p:cNvGrpSpPr/>
          <p:nvPr/>
        </p:nvGrpSpPr>
        <p:grpSpPr>
          <a:xfrm>
            <a:off x="1661621" y="4249367"/>
            <a:ext cx="1533319" cy="1533319"/>
            <a:chOff x="1632551" y="3352800"/>
            <a:chExt cx="1533319" cy="1533319"/>
          </a:xfrm>
        </p:grpSpPr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D719CDA5-4B82-F597-9C1A-AB0A1CEF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3FD50C9A-19EF-4CA6-6AF9-1D7B044AC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3611" y="3727267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2EBA6FBF-D30F-405E-B008-B7B0D5992D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083" y="0"/>
            <a:ext cx="2803833" cy="2849673"/>
          </a:xfrm>
          <a:prstGeom prst="rect">
            <a:avLst/>
          </a:prstGeom>
        </p:spPr>
      </p:pic>
      <p:pic>
        <p:nvPicPr>
          <p:cNvPr id="165" name="подарок Рисунок 21">
            <a:extLst>
              <a:ext uri="{FF2B5EF4-FFF2-40B4-BE49-F238E27FC236}">
                <a16:creationId xmlns:a16="http://schemas.microsoft.com/office/drawing/2014/main" id="{9E71057F-E9CE-41E4-823C-1E287206A9B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7276" y="5782686"/>
            <a:ext cx="893403" cy="9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2024-11-26T22:04:17Z</dcterms:created>
  <dcterms:modified xsi:type="dcterms:W3CDTF">2024-12-02T18:24:48Z</dcterms:modified>
</cp:coreProperties>
</file>