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webextensions/webextension1.xml" ContentType="application/vnd.ms-office.webextension+xml"/>
  <Override PartName="/ppt/theme/theme1.xml" ContentType="application/vnd.openxmlformats-officedocument.theme+xml"/>
  <Override PartName="/ppt/webextensions/taskpanes.xml" ContentType="application/vnd.ms-office.webextensiontaskpane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C07DE-A62A-401A-A08A-7B56BB66D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39" y="1735744"/>
            <a:ext cx="4267200" cy="42672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