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654439-6CEB-D279-52E0-C57CA1B93D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6" y="3383211"/>
            <a:ext cx="3128486" cy="31284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