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195" d="100"/>
          <a:sy n="195" d="100"/>
        </p:scale>
        <p:origin x="-3744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  <a:endParaRPr lang="ru-RU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  <a:endParaRPr lang="ru-RU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54" y="5234748"/>
            <a:ext cx="1025145" cy="10251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012" y="5242908"/>
            <a:ext cx="1025145" cy="102514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54" y="3236804"/>
            <a:ext cx="1003470" cy="10034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85" y="3205095"/>
            <a:ext cx="1003470" cy="10034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30" y="3220950"/>
            <a:ext cx="1003470" cy="10034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68" y="3193809"/>
            <a:ext cx="1003470" cy="100347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за, млекопитающее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724" y="4132318"/>
            <a:ext cx="1111477" cy="116600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958" y="2236468"/>
            <a:ext cx="1003471" cy="100347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912" y="2222264"/>
            <a:ext cx="1003471" cy="10034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866" y="2172197"/>
            <a:ext cx="1003471" cy="100347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359" y="2217606"/>
            <a:ext cx="1003471" cy="10034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200" y="2165536"/>
            <a:ext cx="1003471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7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508" y="997138"/>
            <a:ext cx="1111477" cy="11114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523" y="984547"/>
            <a:ext cx="1111477" cy="1111477"/>
          </a:xfrm>
          <a:prstGeom prst="rect">
            <a:avLst/>
          </a:prstGeom>
        </p:spPr>
      </p:pic>
      <p:pic>
        <p:nvPicPr>
          <p:cNvPr id="2" name="Персонаж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2552065"/>
            <a:ext cx="4098925" cy="409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A326DBE-17B1-49A4-8930-72AD3B620A51}"/>
</file>

<file path=customXml/itemProps2.xml><?xml version="1.0" encoding="utf-8"?>
<ds:datastoreItem xmlns:ds="http://schemas.openxmlformats.org/officeDocument/2006/customXml" ds:itemID="{5875849F-C137-47FF-8B05-040C6E690F8B}"/>
</file>

<file path=customXml/itemProps3.xml><?xml version="1.0" encoding="utf-8"?>
<ds:datastoreItem xmlns:ds="http://schemas.openxmlformats.org/officeDocument/2006/customXml" ds:itemID="{804CA7CA-A16F-4C84-BD9B-AA608BBFBF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Presentation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10</cp:revision>
  <dcterms:created xsi:type="dcterms:W3CDTF">2024-04-10T06:39:00Z</dcterms:created>
  <dcterms:modified xsi:type="dcterms:W3CDTF">2024-06-14T12:42:59Z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