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1065E-D9DE-3819-DA2A-41A3491113E9}" v="19" dt="2025-11-27T21:18:08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7BF1065E-D9DE-3819-DA2A-41A3491113E9}"/>
    <pc:docChg chg="modSld">
      <pc:chgData name="somovaasya3" userId="S::somovaasya3_gmail.com#ext#@slideedu.onmicrosoft.com::05b36399-d501-4a7b-87fd-615099445ab5" providerId="AD" clId="Web-{7BF1065E-D9DE-3819-DA2A-41A3491113E9}" dt="2025-11-27T21:18:08.306" v="18" actId="1076"/>
      <pc:docMkLst>
        <pc:docMk/>
      </pc:docMkLst>
      <pc:sldChg chg="delSp modSp delAnim">
        <pc:chgData name="somovaasya3" userId="S::somovaasya3_gmail.com#ext#@slideedu.onmicrosoft.com::05b36399-d501-4a7b-87fd-615099445ab5" providerId="AD" clId="Web-{7BF1065E-D9DE-3819-DA2A-41A3491113E9}" dt="2025-11-27T21:18:08.306" v="18" actId="1076"/>
        <pc:sldMkLst>
          <pc:docMk/>
          <pc:sldMk cId="1394953894" sldId="256"/>
        </pc:sldMkLst>
        <pc:picChg chg="mod">
          <ac:chgData name="somovaasya3" userId="S::somovaasya3_gmail.com#ext#@slideedu.onmicrosoft.com::05b36399-d501-4a7b-87fd-615099445ab5" providerId="AD" clId="Web-{7BF1065E-D9DE-3819-DA2A-41A3491113E9}" dt="2025-11-27T21:18:02.838" v="14" actId="1076"/>
          <ac:picMkLst>
            <pc:docMk/>
            <pc:sldMk cId="1394953894" sldId="256"/>
            <ac:picMk id="17" creationId="{FCAD5D6D-F279-D92D-50E0-77437509646C}"/>
          </ac:picMkLst>
        </pc:picChg>
        <pc:picChg chg="mod">
          <ac:chgData name="somovaasya3" userId="S::somovaasya3_gmail.com#ext#@slideedu.onmicrosoft.com::05b36399-d501-4a7b-87fd-615099445ab5" providerId="AD" clId="Web-{7BF1065E-D9DE-3819-DA2A-41A3491113E9}" dt="2025-11-27T21:18:06.713" v="17" actId="1076"/>
          <ac:picMkLst>
            <pc:docMk/>
            <pc:sldMk cId="1394953894" sldId="256"/>
            <ac:picMk id="21" creationId="{420F4817-4E22-1F1A-02B4-EED09A194BD1}"/>
          </ac:picMkLst>
        </pc:picChg>
        <pc:picChg chg="mod">
          <ac:chgData name="somovaasya3" userId="S::somovaasya3_gmail.com#ext#@slideedu.onmicrosoft.com::05b36399-d501-4a7b-87fd-615099445ab5" providerId="AD" clId="Web-{7BF1065E-D9DE-3819-DA2A-41A3491113E9}" dt="2025-11-27T21:17:57.025" v="10" actId="1076"/>
          <ac:picMkLst>
            <pc:docMk/>
            <pc:sldMk cId="1394953894" sldId="256"/>
            <ac:picMk id="27" creationId="{7A78FD29-A739-5C6E-1F2F-265C21BA673F}"/>
          </ac:picMkLst>
        </pc:picChg>
        <pc:picChg chg="mod">
          <ac:chgData name="somovaasya3" userId="S::somovaasya3_gmail.com#ext#@slideedu.onmicrosoft.com::05b36399-d501-4a7b-87fd-615099445ab5" providerId="AD" clId="Web-{7BF1065E-D9DE-3819-DA2A-41A3491113E9}" dt="2025-11-27T21:18:01.291" v="13" actId="1076"/>
          <ac:picMkLst>
            <pc:docMk/>
            <pc:sldMk cId="1394953894" sldId="256"/>
            <ac:picMk id="29" creationId="{E3A4482B-711F-E8F4-FFC8-B67448FA3256}"/>
          </ac:picMkLst>
        </pc:picChg>
        <pc:picChg chg="mod">
          <ac:chgData name="somovaasya3" userId="S::somovaasya3_gmail.com#ext#@slideedu.onmicrosoft.com::05b36399-d501-4a7b-87fd-615099445ab5" providerId="AD" clId="Web-{7BF1065E-D9DE-3819-DA2A-41A3491113E9}" dt="2025-11-27T21:17:58.337" v="11" actId="1076"/>
          <ac:picMkLst>
            <pc:docMk/>
            <pc:sldMk cId="1394953894" sldId="256"/>
            <ac:picMk id="31" creationId="{A0C76A61-2A8B-ABE7-722B-B8B9CC2C7255}"/>
          </ac:picMkLst>
        </pc:picChg>
        <pc:picChg chg="mod">
          <ac:chgData name="somovaasya3" userId="S::somovaasya3_gmail.com#ext#@slideedu.onmicrosoft.com::05b36399-d501-4a7b-87fd-615099445ab5" providerId="AD" clId="Web-{7BF1065E-D9DE-3819-DA2A-41A3491113E9}" dt="2025-11-27T21:17:59.869" v="12" actId="1076"/>
          <ac:picMkLst>
            <pc:docMk/>
            <pc:sldMk cId="1394953894" sldId="256"/>
            <ac:picMk id="33" creationId="{4E3B3F38-2C3D-4EF6-15DF-E1CE397C5E4D}"/>
          </ac:picMkLst>
        </pc:picChg>
        <pc:picChg chg="mod">
          <ac:chgData name="somovaasya3" userId="S::somovaasya3_gmail.com#ext#@slideedu.onmicrosoft.com::05b36399-d501-4a7b-87fd-615099445ab5" providerId="AD" clId="Web-{7BF1065E-D9DE-3819-DA2A-41A3491113E9}" dt="2025-11-27T21:18:05.384" v="16" actId="1076"/>
          <ac:picMkLst>
            <pc:docMk/>
            <pc:sldMk cId="1394953894" sldId="256"/>
            <ac:picMk id="35" creationId="{B973DED8-BBC6-5708-4C59-7A17B2902D05}"/>
          </ac:picMkLst>
        </pc:picChg>
        <pc:picChg chg="mod">
          <ac:chgData name="somovaasya3" userId="S::somovaasya3_gmail.com#ext#@slideedu.onmicrosoft.com::05b36399-d501-4a7b-87fd-615099445ab5" providerId="AD" clId="Web-{7BF1065E-D9DE-3819-DA2A-41A3491113E9}" dt="2025-11-27T21:18:04.056" v="15" actId="1076"/>
          <ac:picMkLst>
            <pc:docMk/>
            <pc:sldMk cId="1394953894" sldId="256"/>
            <ac:picMk id="37" creationId="{01C28C36-410C-0E6E-8D48-33F10A857F1D}"/>
          </ac:picMkLst>
        </pc:picChg>
        <pc:picChg chg="del">
          <ac:chgData name="somovaasya3" userId="S::somovaasya3_gmail.com#ext#@slideedu.onmicrosoft.com::05b36399-d501-4a7b-87fd-615099445ab5" providerId="AD" clId="Web-{7BF1065E-D9DE-3819-DA2A-41A3491113E9}" dt="2025-11-27T21:17:54.666" v="9"/>
          <ac:picMkLst>
            <pc:docMk/>
            <pc:sldMk cId="1394953894" sldId="256"/>
            <ac:picMk id="39" creationId="{F02D08A3-2F31-EC04-58BF-6CFD0F3AB9D0}"/>
          </ac:picMkLst>
        </pc:picChg>
        <pc:picChg chg="mod">
          <ac:chgData name="somovaasya3" userId="S::somovaasya3_gmail.com#ext#@slideedu.onmicrosoft.com::05b36399-d501-4a7b-87fd-615099445ab5" providerId="AD" clId="Web-{7BF1065E-D9DE-3819-DA2A-41A3491113E9}" dt="2025-11-27T21:18:08.306" v="18" actId="1076"/>
          <ac:picMkLst>
            <pc:docMk/>
            <pc:sldMk cId="1394953894" sldId="256"/>
            <ac:picMk id="43" creationId="{3A55AF24-DA08-FF2F-F4A1-F9371A8793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11/27/2025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26EED1-A8AD-4AE0-0E9C-6672A9F18F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44" y="2152997"/>
            <a:ext cx="3846031" cy="38460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37" y="424859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19" y="5023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C28C36-410C-0E6E-8D48-33F10A857F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33" y="192629"/>
            <a:ext cx="1705374" cy="170537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22" y="439269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17" y="475931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37" y="430105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054" y="167079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78FD29-A739-5C6E-1F2F-265C21BA67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94" y="388134"/>
            <a:ext cx="1426645" cy="14342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86887" y="216797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38724 0.6622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2617 0.7254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044 0.637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463 0.6548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38778E-17 L -0.23008 0.7289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35781 0.662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77027C-45DF-414A-B2A4-018248AC216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121197E-0B2C-4C4A-B95D-24B82C2D58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65EFE9-BF1E-497D-BBE6-201E6A1A8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Марианна Сита</cp:lastModifiedBy>
  <cp:revision>12</cp:revision>
  <dcterms:created xsi:type="dcterms:W3CDTF">2024-12-19T20:42:32Z</dcterms:created>
  <dcterms:modified xsi:type="dcterms:W3CDTF">2025-11-27T21:18:10Z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