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4615" y="2390140"/>
            <a:ext cx="3003550" cy="300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