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16" y="3946807"/>
            <a:ext cx="2695433" cy="2695433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  <a:effectLst>
            <a:glow rad="101600">
              <a:schemeClr val="bg1">
                <a:alpha val="82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6693785" y="3274539"/>
            <a:ext cx="846962" cy="84068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770284" y="2172573"/>
            <a:ext cx="1994557" cy="1973287"/>
            <a:chOff x="2770284" y="2172573"/>
            <a:chExt cx="1994557" cy="197328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84" y="2172573"/>
              <a:ext cx="1559739" cy="18812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30" y="3354349"/>
              <a:ext cx="791511" cy="791511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3" y="2153902"/>
            <a:ext cx="1559739" cy="1881212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429694" y="2139814"/>
            <a:ext cx="2367552" cy="2050026"/>
            <a:chOff x="2429694" y="2139814"/>
            <a:chExt cx="2367552" cy="205002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94" y="2139814"/>
              <a:ext cx="2050026" cy="205002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08751">
              <a:off x="3869191" y="2314175"/>
              <a:ext cx="921663" cy="93444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138" y="2139814"/>
              <a:ext cx="1941580" cy="200604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73" y="2196906"/>
            <a:ext cx="1941580" cy="1941580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6334472" y="2114821"/>
            <a:ext cx="1138109" cy="980748"/>
          </a:xfrm>
          <a:prstGeom prst="donut">
            <a:avLst>
              <a:gd name="adj" fmla="val 106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9" y="1979928"/>
            <a:ext cx="2593976" cy="2593976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682589" y="1880326"/>
            <a:ext cx="1790039" cy="1950634"/>
          </a:xfrm>
          <a:prstGeom prst="donut">
            <a:avLst>
              <a:gd name="adj" fmla="val 51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4BB6229-5D7E-9A2F-A8F1-160D5DEC415C}"/>
              </a:ext>
            </a:extLst>
          </p:cNvPr>
          <p:cNvGrpSpPr/>
          <p:nvPr/>
        </p:nvGrpSpPr>
        <p:grpSpPr>
          <a:xfrm>
            <a:off x="2405926" y="1880326"/>
            <a:ext cx="2593976" cy="2628934"/>
            <a:chOff x="-6170258" y="4513774"/>
            <a:chExt cx="2593976" cy="2628934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6F24D33-1D1C-8FA9-9C07-A938C28BA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70258" y="4548732"/>
              <a:ext cx="2593976" cy="259397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59DF8F8-4791-880F-879E-394C02CFF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34930" y="4513774"/>
              <a:ext cx="1677898" cy="1691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777122" y="1485441"/>
            <a:ext cx="2225366" cy="2740404"/>
            <a:chOff x="4740073" y="2666908"/>
            <a:chExt cx="2450632" cy="275756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73" y="3633996"/>
              <a:ext cx="2323809" cy="17904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073" y="2666908"/>
              <a:ext cx="2022190" cy="20698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4"/>
            <a:stretch/>
          </p:blipFill>
          <p:spPr>
            <a:xfrm>
              <a:off x="4866896" y="4060237"/>
              <a:ext cx="2323809" cy="135996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91" y="2501649"/>
            <a:ext cx="2122230" cy="1635161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568621" y="2045509"/>
            <a:ext cx="1834190" cy="1342194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767440" y="2095782"/>
            <a:ext cx="2144409" cy="2144409"/>
            <a:chOff x="1045887" y="-361500"/>
            <a:chExt cx="2144409" cy="214440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87" y="-361500"/>
              <a:ext cx="2144409" cy="214440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821" y="418956"/>
              <a:ext cx="838496" cy="838496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43" y="2134029"/>
            <a:ext cx="2144409" cy="2144409"/>
          </a:xfrm>
          <a:prstGeom prst="rect">
            <a:avLst/>
          </a:prstGeom>
        </p:spPr>
      </p:pic>
      <p:sp>
        <p:nvSpPr>
          <p:cNvPr id="20" name="Кольцо 19"/>
          <p:cNvSpPr/>
          <p:nvPr/>
        </p:nvSpPr>
        <p:spPr>
          <a:xfrm>
            <a:off x="5878378" y="2806626"/>
            <a:ext cx="1192889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15B8F1F-199E-9675-D087-5710A9A1F4FA}"/>
              </a:ext>
            </a:extLst>
          </p:cNvPr>
          <p:cNvGrpSpPr/>
          <p:nvPr/>
        </p:nvGrpSpPr>
        <p:grpSpPr>
          <a:xfrm>
            <a:off x="2725753" y="1772428"/>
            <a:ext cx="2168434" cy="2801476"/>
            <a:chOff x="3175232" y="6201255"/>
            <a:chExt cx="1577025" cy="2037414"/>
          </a:xfrm>
        </p:grpSpPr>
        <p:pic>
          <p:nvPicPr>
            <p:cNvPr id="46" name="Рисунок 45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3320D51-C882-6B5B-07E3-14277E2E8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232" y="6661644"/>
              <a:ext cx="1577025" cy="157702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C690EAE-5103-BB60-DEB3-866AD197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889" y="6201255"/>
              <a:ext cx="1118419" cy="1118419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E76F231-13A0-5F3E-D9B8-90A76E21A84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38" y="2392006"/>
            <a:ext cx="2168434" cy="2168434"/>
          </a:xfrm>
          <a:prstGeom prst="rect">
            <a:avLst/>
          </a:prstGeom>
        </p:spPr>
      </p:pic>
      <p:sp>
        <p:nvSpPr>
          <p:cNvPr id="65" name="Кольцо 64"/>
          <p:cNvSpPr/>
          <p:nvPr/>
        </p:nvSpPr>
        <p:spPr>
          <a:xfrm>
            <a:off x="5965674" y="1785295"/>
            <a:ext cx="1237939" cy="13976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C407052-FAA6-4F6D-A548-0C5A03E51F98}"/>
              </a:ext>
            </a:extLst>
          </p:cNvPr>
          <p:cNvGrpSpPr/>
          <p:nvPr/>
        </p:nvGrpSpPr>
        <p:grpSpPr>
          <a:xfrm>
            <a:off x="2965770" y="1762128"/>
            <a:ext cx="1652986" cy="2934091"/>
            <a:chOff x="2965770" y="1762128"/>
            <a:chExt cx="1652986" cy="2934091"/>
          </a:xfrm>
        </p:grpSpPr>
        <p:pic>
          <p:nvPicPr>
            <p:cNvPr id="60" name="Рисунок 59" descr="Изображение выглядит как зарисовка, рисунок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6A22FF1-70A3-DDBB-30A2-4C9599B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126" y="1762128"/>
              <a:ext cx="1640630" cy="1640630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снимок экрана, Прямоугольн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C34CC0A-5A14-4850-FFE5-92B3C9D0B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70" y="3044526"/>
              <a:ext cx="1651693" cy="1651693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снимок экрана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0E576FF-E144-B34A-CF82-E9AB6AD036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30" y="3066244"/>
            <a:ext cx="1651693" cy="1651693"/>
          </a:xfrm>
          <a:prstGeom prst="rect">
            <a:avLst/>
          </a:prstGeom>
        </p:spPr>
      </p:pic>
      <p:sp>
        <p:nvSpPr>
          <p:cNvPr id="70" name="Кольцо 69"/>
          <p:cNvSpPr/>
          <p:nvPr/>
        </p:nvSpPr>
        <p:spPr>
          <a:xfrm>
            <a:off x="5858593" y="1685636"/>
            <a:ext cx="1398914" cy="176167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D629E62-3B64-20C4-003D-E322A7F20130}"/>
              </a:ext>
            </a:extLst>
          </p:cNvPr>
          <p:cNvGrpSpPr/>
          <p:nvPr/>
        </p:nvGrpSpPr>
        <p:grpSpPr>
          <a:xfrm>
            <a:off x="2960063" y="2411279"/>
            <a:ext cx="1755373" cy="1771866"/>
            <a:chOff x="13554803" y="5518059"/>
            <a:chExt cx="1755373" cy="1771866"/>
          </a:xfrm>
        </p:grpSpPr>
        <p:pic>
          <p:nvPicPr>
            <p:cNvPr id="88" name="Рисунок 87" descr="Изображение выглядит как круг, Торт на день рождения, мультфильм, пончик&#10;&#10;Автоматически созданное описание">
              <a:extLst>
                <a:ext uri="{FF2B5EF4-FFF2-40B4-BE49-F238E27FC236}">
                  <a16:creationId xmlns:a16="http://schemas.microsoft.com/office/drawing/2014/main" id="{6E859B26-C71D-2E14-6028-D0B7CD43F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4803" y="5518059"/>
              <a:ext cx="1755373" cy="1771866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FEB9790-80E4-3F41-05FF-F82489E4A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808" y="5607783"/>
              <a:ext cx="1250217" cy="1250217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pic>
        <p:nvPicPr>
          <p:cNvPr id="92" name="Рисунок 91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4414925-E53F-A58F-D7EB-F411F2E5F9E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2" y="2372891"/>
            <a:ext cx="1755373" cy="1771866"/>
          </a:xfrm>
          <a:prstGeom prst="rect">
            <a:avLst/>
          </a:prstGeom>
        </p:spPr>
      </p:pic>
      <p:sp>
        <p:nvSpPr>
          <p:cNvPr id="82" name="Кольцо 81"/>
          <p:cNvSpPr/>
          <p:nvPr/>
        </p:nvSpPr>
        <p:spPr>
          <a:xfrm>
            <a:off x="6031054" y="2586766"/>
            <a:ext cx="1065587" cy="1059568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2100" y="2085580"/>
            <a:ext cx="2276796" cy="227452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575736" y="2109422"/>
            <a:ext cx="2314180" cy="2274522"/>
            <a:chOff x="2432059" y="2056029"/>
            <a:chExt cx="2314180" cy="2274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32059" y="2056029"/>
              <a:ext cx="2276796" cy="227452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14" y="3270319"/>
              <a:ext cx="718325" cy="720362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sp>
        <p:nvSpPr>
          <p:cNvPr id="84" name="Кольцо 83"/>
          <p:cNvSpPr/>
          <p:nvPr/>
        </p:nvSpPr>
        <p:spPr>
          <a:xfrm>
            <a:off x="5834948" y="2834960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41" y="1915284"/>
            <a:ext cx="2344397" cy="234439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681863" y="1931322"/>
            <a:ext cx="2329332" cy="2525512"/>
            <a:chOff x="2729687" y="1830745"/>
            <a:chExt cx="2138232" cy="213823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87" y="1830745"/>
              <a:ext cx="2138232" cy="213823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506" y="2700565"/>
              <a:ext cx="744049" cy="8538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1" name="Кольцо 70"/>
          <p:cNvSpPr/>
          <p:nvPr/>
        </p:nvSpPr>
        <p:spPr>
          <a:xfrm>
            <a:off x="5739171" y="2858477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83" y="1440065"/>
            <a:ext cx="2787429" cy="27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65" grpId="0" animBg="1"/>
      <p:bldP spid="65" grpId="1" animBg="1"/>
      <p:bldP spid="70" grpId="0" animBg="1"/>
      <p:bldP spid="70" grpId="1" animBg="1"/>
      <p:bldP spid="82" grpId="0" animBg="1"/>
      <p:bldP spid="82" grpId="1" animBg="1"/>
      <p:bldP spid="84" grpId="0" animBg="1"/>
      <p:bldP spid="84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26</cp:revision>
  <dcterms:created xsi:type="dcterms:W3CDTF">2024-08-19T10:40:01Z</dcterms:created>
  <dcterms:modified xsi:type="dcterms:W3CDTF">2024-12-05T09:16:55Z</dcterms:modified>
</cp:coreProperties>
</file>